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14630400" cy="8229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652463" indent="-195263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304925" indent="-390525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958975" indent="-587375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611438" indent="-782638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2583"/>
    <a:srgbClr val="FFC72C"/>
    <a:srgbClr val="0084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62"/>
    <p:restoredTop sz="94705"/>
  </p:normalViewPr>
  <p:slideViewPr>
    <p:cSldViewPr showGuides="1">
      <p:cViewPr varScale="1">
        <p:scale>
          <a:sx n="67" d="100"/>
          <a:sy n="67" d="100"/>
        </p:scale>
        <p:origin x="-485" y="-86"/>
      </p:cViewPr>
      <p:guideLst>
        <p:guide orient="horz" pos="2592"/>
        <p:guide pos="528"/>
        <p:guide pos="8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272CC1-F855-4EDF-A40F-4C8EA4A12BFF}" type="datetimeFigureOut">
              <a:rPr lang="en-US" altLang="en-US"/>
              <a:pPr>
                <a:defRPr/>
              </a:pPr>
              <a:t>6/16/2021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44257C-0848-49B3-B8C0-E719E24A0B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5EE41-CB99-4163-9D32-C60D97986674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FED22-F099-4984-91DE-466F0D701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FED22-F099-4984-91DE-466F0D701FD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0210800" y="4419600"/>
            <a:ext cx="5183188" cy="5172075"/>
            <a:chOff x="10363200" y="4648200"/>
            <a:chExt cx="5183333" cy="5171393"/>
          </a:xfrm>
          <a:solidFill>
            <a:srgbClr val="772583">
              <a:alpha val="10196"/>
            </a:srgbClr>
          </a:solidFill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1407804" y="5678352"/>
              <a:ext cx="811236" cy="763486"/>
            </a:xfrm>
            <a:custGeom>
              <a:avLst/>
              <a:gdLst>
                <a:gd name="T0" fmla="*/ 73552591 w 171347"/>
                <a:gd name="T1" fmla="*/ 73297011 h 161455"/>
                <a:gd name="T2" fmla="*/ 12655271 w 171347"/>
                <a:gd name="T3" fmla="*/ 73382992 h 161455"/>
                <a:gd name="T4" fmla="*/ 12569404 w 171347"/>
                <a:gd name="T5" fmla="*/ 12626170 h 161455"/>
                <a:gd name="T6" fmla="*/ 73466615 w 171347"/>
                <a:gd name="T7" fmla="*/ 12540710 h 161455"/>
                <a:gd name="T8" fmla="*/ 73552591 w 171347"/>
                <a:gd name="T9" fmla="*/ 12626170 h 161455"/>
                <a:gd name="T10" fmla="*/ 73552591 w 171347"/>
                <a:gd name="T11" fmla="*/ 73297011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146340" y="145832"/>
                  </a:move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-8326" y="112669"/>
                    <a:pt x="-8403" y="58548"/>
                    <a:pt x="25008" y="25121"/>
                  </a:cubicBez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46226" y="25007"/>
                    <a:pt x="146283" y="25064"/>
                    <a:pt x="146340" y="25121"/>
                  </a:cubicBezTo>
                  <a:cubicBezTo>
                    <a:pt x="179684" y="58482"/>
                    <a:pt x="179684" y="112471"/>
                    <a:pt x="146340" y="1458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3698631" y="7960876"/>
              <a:ext cx="811235" cy="809518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2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3698631" y="5678352"/>
              <a:ext cx="811235" cy="763486"/>
            </a:xfrm>
            <a:custGeom>
              <a:avLst/>
              <a:gdLst>
                <a:gd name="T0" fmla="*/ 12569404 w 171347"/>
                <a:gd name="T1" fmla="*/ 12626170 h 161455"/>
                <a:gd name="T2" fmla="*/ 73466615 w 171347"/>
                <a:gd name="T3" fmla="*/ 12540710 h 161455"/>
                <a:gd name="T4" fmla="*/ 73552591 w 171347"/>
                <a:gd name="T5" fmla="*/ 73297011 h 161455"/>
                <a:gd name="T6" fmla="*/ 12655271 w 171347"/>
                <a:gd name="T7" fmla="*/ 73382992 h 161455"/>
                <a:gd name="T8" fmla="*/ 12569404 w 171347"/>
                <a:gd name="T9" fmla="*/ 73297011 h 161455"/>
                <a:gd name="T10" fmla="*/ 12569404 w 171347"/>
                <a:gd name="T11" fmla="*/ 12626170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25008" y="25121"/>
                  </a:move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79674" y="58284"/>
                    <a:pt x="179750" y="112405"/>
                    <a:pt x="146340" y="145832"/>
                  </a:cubicBez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25122" y="145946"/>
                    <a:pt x="25065" y="145889"/>
                    <a:pt x="25008" y="145832"/>
                  </a:cubicBezTo>
                  <a:cubicBezTo>
                    <a:pt x="-8336" y="112471"/>
                    <a:pt x="-8336" y="58482"/>
                    <a:pt x="25008" y="251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1409392" y="7960876"/>
              <a:ext cx="811235" cy="809518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3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2177764" y="6446601"/>
              <a:ext cx="1531980" cy="1530148"/>
            </a:xfrm>
            <a:custGeom>
              <a:avLst/>
              <a:gdLst>
                <a:gd name="T0" fmla="*/ 143437402 w 323656"/>
                <a:gd name="T1" fmla="*/ 121578788 h 322911"/>
                <a:gd name="T2" fmla="*/ 140758083 w 323656"/>
                <a:gd name="T3" fmla="*/ 121578788 h 322911"/>
                <a:gd name="T4" fmla="*/ 118462592 w 323656"/>
                <a:gd name="T5" fmla="*/ 112031822 h 322911"/>
                <a:gd name="T6" fmla="*/ 115927003 w 323656"/>
                <a:gd name="T7" fmla="*/ 109453977 h 322911"/>
                <a:gd name="T8" fmla="*/ 115927003 w 323656"/>
                <a:gd name="T9" fmla="*/ 54464432 h 322911"/>
                <a:gd name="T10" fmla="*/ 118701867 w 323656"/>
                <a:gd name="T11" fmla="*/ 51696048 h 322911"/>
                <a:gd name="T12" fmla="*/ 140662557 w 323656"/>
                <a:gd name="T13" fmla="*/ 42769835 h 322911"/>
                <a:gd name="T14" fmla="*/ 140949584 w 323656"/>
                <a:gd name="T15" fmla="*/ 42769835 h 322911"/>
                <a:gd name="T16" fmla="*/ 143820404 w 323656"/>
                <a:gd name="T17" fmla="*/ 42769835 h 322911"/>
                <a:gd name="T18" fmla="*/ 165254474 w 323656"/>
                <a:gd name="T19" fmla="*/ 21384659 h 322911"/>
                <a:gd name="T20" fmla="*/ 143820404 w 323656"/>
                <a:gd name="T21" fmla="*/ 0 h 322911"/>
                <a:gd name="T22" fmla="*/ 122385885 w 323656"/>
                <a:gd name="T23" fmla="*/ 21384659 h 322911"/>
                <a:gd name="T24" fmla="*/ 122385885 w 323656"/>
                <a:gd name="T25" fmla="*/ 24010255 h 322911"/>
                <a:gd name="T26" fmla="*/ 122385885 w 323656"/>
                <a:gd name="T27" fmla="*/ 24010255 h 322911"/>
                <a:gd name="T28" fmla="*/ 112817333 w 323656"/>
                <a:gd name="T29" fmla="*/ 46302182 h 322911"/>
                <a:gd name="T30" fmla="*/ 110233453 w 323656"/>
                <a:gd name="T31" fmla="*/ 48927242 h 322911"/>
                <a:gd name="T32" fmla="*/ 54877721 w 323656"/>
                <a:gd name="T33" fmla="*/ 49261503 h 322911"/>
                <a:gd name="T34" fmla="*/ 52006900 w 323656"/>
                <a:gd name="T35" fmla="*/ 46445373 h 322911"/>
                <a:gd name="T36" fmla="*/ 43060067 w 323656"/>
                <a:gd name="T37" fmla="*/ 24535482 h 322911"/>
                <a:gd name="T38" fmla="*/ 43060067 w 323656"/>
                <a:gd name="T39" fmla="*/ 24201221 h 322911"/>
                <a:gd name="T40" fmla="*/ 43060067 w 323656"/>
                <a:gd name="T41" fmla="*/ 21384659 h 322911"/>
                <a:gd name="T42" fmla="*/ 21625457 w 323656"/>
                <a:gd name="T43" fmla="*/ 0 h 322911"/>
                <a:gd name="T44" fmla="*/ 191501 w 323656"/>
                <a:gd name="T45" fmla="*/ 21385175 h 322911"/>
                <a:gd name="T46" fmla="*/ 21625457 w 323656"/>
                <a:gd name="T47" fmla="*/ 42769835 h 322911"/>
                <a:gd name="T48" fmla="*/ 21673772 w 323656"/>
                <a:gd name="T49" fmla="*/ 42769835 h 322911"/>
                <a:gd name="T50" fmla="*/ 24257135 w 323656"/>
                <a:gd name="T51" fmla="*/ 42769835 h 322911"/>
                <a:gd name="T52" fmla="*/ 24257135 w 323656"/>
                <a:gd name="T53" fmla="*/ 42769835 h 322911"/>
                <a:gd name="T54" fmla="*/ 46600377 w 323656"/>
                <a:gd name="T55" fmla="*/ 52316289 h 322911"/>
                <a:gd name="T56" fmla="*/ 49327471 w 323656"/>
                <a:gd name="T57" fmla="*/ 55085071 h 322911"/>
                <a:gd name="T58" fmla="*/ 49327471 w 323656"/>
                <a:gd name="T59" fmla="*/ 109692713 h 322911"/>
                <a:gd name="T60" fmla="*/ 46361125 w 323656"/>
                <a:gd name="T61" fmla="*/ 112699809 h 322911"/>
                <a:gd name="T62" fmla="*/ 24352661 w 323656"/>
                <a:gd name="T63" fmla="*/ 121626449 h 322911"/>
                <a:gd name="T64" fmla="*/ 24352661 w 323656"/>
                <a:gd name="T65" fmla="*/ 121626449 h 322911"/>
                <a:gd name="T66" fmla="*/ 21434496 w 323656"/>
                <a:gd name="T67" fmla="*/ 121626449 h 322911"/>
                <a:gd name="T68" fmla="*/ 0 w 323656"/>
                <a:gd name="T69" fmla="*/ 143011198 h 322911"/>
                <a:gd name="T70" fmla="*/ 21434496 w 323656"/>
                <a:gd name="T71" fmla="*/ 164395862 h 322911"/>
                <a:gd name="T72" fmla="*/ 42868585 w 323656"/>
                <a:gd name="T73" fmla="*/ 143011198 h 322911"/>
                <a:gd name="T74" fmla="*/ 42868585 w 323656"/>
                <a:gd name="T75" fmla="*/ 140433377 h 322911"/>
                <a:gd name="T76" fmla="*/ 42868585 w 323656"/>
                <a:gd name="T77" fmla="*/ 140433377 h 322911"/>
                <a:gd name="T78" fmla="*/ 52437563 w 323656"/>
                <a:gd name="T79" fmla="*/ 117855498 h 322911"/>
                <a:gd name="T80" fmla="*/ 55307958 w 323656"/>
                <a:gd name="T81" fmla="*/ 115038918 h 322911"/>
                <a:gd name="T82" fmla="*/ 110568657 w 323656"/>
                <a:gd name="T83" fmla="*/ 115038918 h 322911"/>
                <a:gd name="T84" fmla="*/ 113247574 w 323656"/>
                <a:gd name="T85" fmla="*/ 117712198 h 322911"/>
                <a:gd name="T86" fmla="*/ 122242698 w 323656"/>
                <a:gd name="T87" fmla="*/ 139622175 h 322911"/>
                <a:gd name="T88" fmla="*/ 122242698 w 323656"/>
                <a:gd name="T89" fmla="*/ 139955901 h 322911"/>
                <a:gd name="T90" fmla="*/ 122242698 w 323656"/>
                <a:gd name="T91" fmla="*/ 142772486 h 322911"/>
                <a:gd name="T92" fmla="*/ 143676678 w 323656"/>
                <a:gd name="T93" fmla="*/ 164157121 h 322911"/>
                <a:gd name="T94" fmla="*/ 165111169 w 323656"/>
                <a:gd name="T95" fmla="*/ 142772486 h 322911"/>
                <a:gd name="T96" fmla="*/ 143676678 w 323656"/>
                <a:gd name="T97" fmla="*/ 121387713 h 32291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3656" h="322911">
                  <a:moveTo>
                    <a:pt x="285389" y="241899"/>
                  </a:moveTo>
                  <a:cubicBezTo>
                    <a:pt x="283614" y="241804"/>
                    <a:pt x="281834" y="241804"/>
                    <a:pt x="280058" y="241899"/>
                  </a:cubicBezTo>
                  <a:cubicBezTo>
                    <a:pt x="263288" y="241897"/>
                    <a:pt x="247253" y="235031"/>
                    <a:pt x="235698" y="222904"/>
                  </a:cubicBezTo>
                  <a:lnTo>
                    <a:pt x="230653" y="217775"/>
                  </a:lnTo>
                  <a:cubicBezTo>
                    <a:pt x="257112" y="186082"/>
                    <a:pt x="257112" y="140058"/>
                    <a:pt x="230653" y="108365"/>
                  </a:cubicBezTo>
                  <a:lnTo>
                    <a:pt x="236174" y="102857"/>
                  </a:lnTo>
                  <a:cubicBezTo>
                    <a:pt x="243123" y="96114"/>
                    <a:pt x="262067" y="82247"/>
                    <a:pt x="279868" y="85097"/>
                  </a:cubicBezTo>
                  <a:lnTo>
                    <a:pt x="280439" y="85097"/>
                  </a:lnTo>
                  <a:cubicBezTo>
                    <a:pt x="282340" y="85239"/>
                    <a:pt x="284250" y="85239"/>
                    <a:pt x="286151" y="85097"/>
                  </a:cubicBezTo>
                  <a:cubicBezTo>
                    <a:pt x="309704" y="85097"/>
                    <a:pt x="328797" y="66047"/>
                    <a:pt x="328797" y="42548"/>
                  </a:cubicBezTo>
                  <a:cubicBezTo>
                    <a:pt x="328797" y="19050"/>
                    <a:pt x="309704" y="0"/>
                    <a:pt x="286151" y="0"/>
                  </a:cubicBezTo>
                  <a:cubicBezTo>
                    <a:pt x="262598" y="0"/>
                    <a:pt x="243504" y="19050"/>
                    <a:pt x="243504" y="42548"/>
                  </a:cubicBezTo>
                  <a:cubicBezTo>
                    <a:pt x="243413" y="44288"/>
                    <a:pt x="243413" y="46032"/>
                    <a:pt x="243504" y="47772"/>
                  </a:cubicBezTo>
                  <a:cubicBezTo>
                    <a:pt x="243473" y="64525"/>
                    <a:pt x="236598" y="80542"/>
                    <a:pt x="224466" y="92125"/>
                  </a:cubicBezTo>
                  <a:cubicBezTo>
                    <a:pt x="224466" y="92125"/>
                    <a:pt x="222276" y="94214"/>
                    <a:pt x="219325" y="97348"/>
                  </a:cubicBezTo>
                  <a:cubicBezTo>
                    <a:pt x="187314" y="70877"/>
                    <a:pt x="140874" y="71158"/>
                    <a:pt x="109187" y="98013"/>
                  </a:cubicBezTo>
                  <a:lnTo>
                    <a:pt x="103475" y="92410"/>
                  </a:lnTo>
                  <a:cubicBezTo>
                    <a:pt x="96716" y="85477"/>
                    <a:pt x="82818" y="66577"/>
                    <a:pt x="85674" y="48817"/>
                  </a:cubicBezTo>
                  <a:lnTo>
                    <a:pt x="85674" y="48152"/>
                  </a:lnTo>
                  <a:cubicBezTo>
                    <a:pt x="85816" y="46287"/>
                    <a:pt x="85816" y="44413"/>
                    <a:pt x="85674" y="42548"/>
                  </a:cubicBezTo>
                  <a:cubicBezTo>
                    <a:pt x="85674" y="19050"/>
                    <a:pt x="66580" y="0"/>
                    <a:pt x="43027" y="0"/>
                  </a:cubicBezTo>
                  <a:cubicBezTo>
                    <a:pt x="19474" y="0"/>
                    <a:pt x="381" y="19050"/>
                    <a:pt x="381" y="42549"/>
                  </a:cubicBezTo>
                  <a:cubicBezTo>
                    <a:pt x="381" y="66047"/>
                    <a:pt x="19474" y="85097"/>
                    <a:pt x="43027" y="85097"/>
                  </a:cubicBezTo>
                  <a:cubicBezTo>
                    <a:pt x="43059" y="85097"/>
                    <a:pt x="43091" y="85097"/>
                    <a:pt x="43123" y="85097"/>
                  </a:cubicBezTo>
                  <a:cubicBezTo>
                    <a:pt x="44833" y="85245"/>
                    <a:pt x="46553" y="85245"/>
                    <a:pt x="48263" y="85097"/>
                  </a:cubicBezTo>
                  <a:cubicBezTo>
                    <a:pt x="65048" y="85160"/>
                    <a:pt x="81090" y="92014"/>
                    <a:pt x="92718" y="104091"/>
                  </a:cubicBezTo>
                  <a:cubicBezTo>
                    <a:pt x="92718" y="104091"/>
                    <a:pt x="94908" y="106466"/>
                    <a:pt x="98144" y="109600"/>
                  </a:cubicBezTo>
                  <a:cubicBezTo>
                    <a:pt x="72106" y="141158"/>
                    <a:pt x="72106" y="186692"/>
                    <a:pt x="98144" y="218250"/>
                  </a:cubicBezTo>
                  <a:lnTo>
                    <a:pt x="92242" y="224233"/>
                  </a:lnTo>
                  <a:cubicBezTo>
                    <a:pt x="85198" y="230882"/>
                    <a:pt x="66255" y="244748"/>
                    <a:pt x="48453" y="241994"/>
                  </a:cubicBezTo>
                  <a:cubicBezTo>
                    <a:pt x="46519" y="241895"/>
                    <a:pt x="44581" y="241895"/>
                    <a:pt x="42647" y="241994"/>
                  </a:cubicBezTo>
                  <a:cubicBezTo>
                    <a:pt x="19094" y="241994"/>
                    <a:pt x="0" y="261043"/>
                    <a:pt x="0" y="284542"/>
                  </a:cubicBezTo>
                  <a:cubicBezTo>
                    <a:pt x="0" y="308041"/>
                    <a:pt x="19094" y="327090"/>
                    <a:pt x="42647" y="327090"/>
                  </a:cubicBezTo>
                  <a:cubicBezTo>
                    <a:pt x="66200" y="327090"/>
                    <a:pt x="85293" y="308041"/>
                    <a:pt x="85293" y="284542"/>
                  </a:cubicBezTo>
                  <a:cubicBezTo>
                    <a:pt x="85391" y="282834"/>
                    <a:pt x="85391" y="281121"/>
                    <a:pt x="85293" y="279413"/>
                  </a:cubicBezTo>
                  <a:cubicBezTo>
                    <a:pt x="85133" y="262455"/>
                    <a:pt x="92027" y="246190"/>
                    <a:pt x="104332" y="234491"/>
                  </a:cubicBezTo>
                  <a:lnTo>
                    <a:pt x="110043" y="228887"/>
                  </a:lnTo>
                  <a:cubicBezTo>
                    <a:pt x="141860" y="255444"/>
                    <a:pt x="188175" y="255444"/>
                    <a:pt x="219992" y="228887"/>
                  </a:cubicBezTo>
                  <a:lnTo>
                    <a:pt x="225322" y="234206"/>
                  </a:lnTo>
                  <a:cubicBezTo>
                    <a:pt x="232081" y="241139"/>
                    <a:pt x="245979" y="260039"/>
                    <a:pt x="243219" y="277799"/>
                  </a:cubicBezTo>
                  <a:cubicBezTo>
                    <a:pt x="243219" y="277799"/>
                    <a:pt x="243219" y="278274"/>
                    <a:pt x="243219" y="278463"/>
                  </a:cubicBezTo>
                  <a:cubicBezTo>
                    <a:pt x="243074" y="280329"/>
                    <a:pt x="243074" y="282202"/>
                    <a:pt x="243219" y="284067"/>
                  </a:cubicBezTo>
                  <a:cubicBezTo>
                    <a:pt x="243219" y="307566"/>
                    <a:pt x="262312" y="326615"/>
                    <a:pt x="285865" y="326615"/>
                  </a:cubicBezTo>
                  <a:cubicBezTo>
                    <a:pt x="309418" y="326615"/>
                    <a:pt x="328512" y="307566"/>
                    <a:pt x="328512" y="284067"/>
                  </a:cubicBezTo>
                  <a:cubicBezTo>
                    <a:pt x="328512" y="260568"/>
                    <a:pt x="309418" y="241519"/>
                    <a:pt x="285865" y="241519"/>
                  </a:cubicBezTo>
                  <a:lnTo>
                    <a:pt x="285389" y="2418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0363200" y="4648200"/>
              <a:ext cx="5183333" cy="5171393"/>
            </a:xfrm>
            <a:custGeom>
              <a:avLst/>
              <a:gdLst>
                <a:gd name="T0" fmla="*/ 538436614 w 1094721"/>
                <a:gd name="T1" fmla="*/ 243149789 h 1092200"/>
                <a:gd name="T2" fmla="*/ 477674235 w 1094721"/>
                <a:gd name="T3" fmla="*/ 243149789 h 1092200"/>
                <a:gd name="T4" fmla="*/ 468105731 w 1094721"/>
                <a:gd name="T5" fmla="*/ 257899509 h 1092200"/>
                <a:gd name="T6" fmla="*/ 444709684 w 1094721"/>
                <a:gd name="T7" fmla="*/ 268305316 h 1092200"/>
                <a:gd name="T8" fmla="*/ 443992019 w 1094721"/>
                <a:gd name="T9" fmla="*/ 268305316 h 1092200"/>
                <a:gd name="T10" fmla="*/ 434949684 w 1094721"/>
                <a:gd name="T11" fmla="*/ 250739554 h 1092200"/>
                <a:gd name="T12" fmla="*/ 389413132 w 1094721"/>
                <a:gd name="T13" fmla="*/ 250750586 h 1092200"/>
                <a:gd name="T14" fmla="*/ 389424184 w 1094721"/>
                <a:gd name="T15" fmla="*/ 296181955 h 1092200"/>
                <a:gd name="T16" fmla="*/ 434949684 w 1094721"/>
                <a:gd name="T17" fmla="*/ 296181955 h 1092200"/>
                <a:gd name="T18" fmla="*/ 444039769 w 1094721"/>
                <a:gd name="T19" fmla="*/ 277900011 h 1092200"/>
                <a:gd name="T20" fmla="*/ 444948940 w 1094721"/>
                <a:gd name="T21" fmla="*/ 277900011 h 1092200"/>
                <a:gd name="T22" fmla="*/ 467770504 w 1094721"/>
                <a:gd name="T23" fmla="*/ 288210264 h 1092200"/>
                <a:gd name="T24" fmla="*/ 522709233 w 1094721"/>
                <a:gd name="T25" fmla="*/ 314417835 h 1092200"/>
                <a:gd name="T26" fmla="*/ 548977659 w 1094721"/>
                <a:gd name="T27" fmla="*/ 259605865 h 1092200"/>
                <a:gd name="T28" fmla="*/ 538484388 w 1094721"/>
                <a:gd name="T29" fmla="*/ 243197564 h 1092200"/>
                <a:gd name="T30" fmla="*/ 245104064 w 1094721"/>
                <a:gd name="T31" fmla="*/ 10638467 h 1092200"/>
                <a:gd name="T32" fmla="*/ 245325698 w 1094721"/>
                <a:gd name="T33" fmla="*/ 71393187 h 1092200"/>
                <a:gd name="T34" fmla="*/ 260701213 w 1094721"/>
                <a:gd name="T35" fmla="*/ 81188844 h 1092200"/>
                <a:gd name="T36" fmla="*/ 270748665 w 1094721"/>
                <a:gd name="T37" fmla="*/ 104244521 h 1092200"/>
                <a:gd name="T38" fmla="*/ 270748665 w 1094721"/>
                <a:gd name="T39" fmla="*/ 105342208 h 1092200"/>
                <a:gd name="T40" fmla="*/ 252759123 w 1094721"/>
                <a:gd name="T41" fmla="*/ 114363813 h 1092200"/>
                <a:gd name="T42" fmla="*/ 252770155 w 1094721"/>
                <a:gd name="T43" fmla="*/ 159795296 h 1092200"/>
                <a:gd name="T44" fmla="*/ 298306820 w 1094721"/>
                <a:gd name="T45" fmla="*/ 159784244 h 1092200"/>
                <a:gd name="T46" fmla="*/ 298306820 w 1094721"/>
                <a:gd name="T47" fmla="*/ 114363813 h 1092200"/>
                <a:gd name="T48" fmla="*/ 280364939 w 1094721"/>
                <a:gd name="T49" fmla="*/ 105342208 h 1092200"/>
                <a:gd name="T50" fmla="*/ 280364939 w 1094721"/>
                <a:gd name="T51" fmla="*/ 104053560 h 1092200"/>
                <a:gd name="T52" fmla="*/ 292087096 w 1094721"/>
                <a:gd name="T53" fmla="*/ 80568608 h 1092200"/>
                <a:gd name="T54" fmla="*/ 294622704 w 1094721"/>
                <a:gd name="T55" fmla="*/ 79279443 h 1092200"/>
                <a:gd name="T56" fmla="*/ 305914104 w 1094721"/>
                <a:gd name="T57" fmla="*/ 71260512 h 1092200"/>
                <a:gd name="T58" fmla="*/ 301882768 w 1094721"/>
                <a:gd name="T59" fmla="*/ 10638467 h 1092200"/>
                <a:gd name="T60" fmla="*/ 245151839 w 1094721"/>
                <a:gd name="T61" fmla="*/ 10638467 h 1092200"/>
                <a:gd name="T62" fmla="*/ 290221004 w 1094721"/>
                <a:gd name="T63" fmla="*/ 465827680 h 1092200"/>
                <a:gd name="T64" fmla="*/ 280221753 w 1094721"/>
                <a:gd name="T65" fmla="*/ 442676994 h 1092200"/>
                <a:gd name="T66" fmla="*/ 280221753 w 1094721"/>
                <a:gd name="T67" fmla="*/ 441626541 h 1092200"/>
                <a:gd name="T68" fmla="*/ 298259045 w 1094721"/>
                <a:gd name="T69" fmla="*/ 432604936 h 1092200"/>
                <a:gd name="T70" fmla="*/ 298315319 w 1094721"/>
                <a:gd name="T71" fmla="*/ 387106171 h 1092200"/>
                <a:gd name="T72" fmla="*/ 252711349 w 1094721"/>
                <a:gd name="T73" fmla="*/ 387049902 h 1092200"/>
                <a:gd name="T74" fmla="*/ 252654564 w 1094721"/>
                <a:gd name="T75" fmla="*/ 432548686 h 1092200"/>
                <a:gd name="T76" fmla="*/ 252711349 w 1094721"/>
                <a:gd name="T77" fmla="*/ 432604936 h 1092200"/>
                <a:gd name="T78" fmla="*/ 270604939 w 1094721"/>
                <a:gd name="T79" fmla="*/ 441626541 h 1092200"/>
                <a:gd name="T80" fmla="*/ 270604939 w 1094721"/>
                <a:gd name="T81" fmla="*/ 442915729 h 1092200"/>
                <a:gd name="T82" fmla="*/ 258931073 w 1094721"/>
                <a:gd name="T83" fmla="*/ 466352906 h 1092200"/>
                <a:gd name="T84" fmla="*/ 256347178 w 1094721"/>
                <a:gd name="T85" fmla="*/ 467641555 h 1092200"/>
                <a:gd name="T86" fmla="*/ 245104064 w 1094721"/>
                <a:gd name="T87" fmla="*/ 475899737 h 1092200"/>
                <a:gd name="T88" fmla="*/ 244970849 w 1094721"/>
                <a:gd name="T89" fmla="*/ 536654457 h 1092200"/>
                <a:gd name="T90" fmla="*/ 305865927 w 1094721"/>
                <a:gd name="T91" fmla="*/ 536787577 h 1092200"/>
                <a:gd name="T92" fmla="*/ 305999568 w 1094721"/>
                <a:gd name="T93" fmla="*/ 476032431 h 1092200"/>
                <a:gd name="T94" fmla="*/ 305865927 w 1094721"/>
                <a:gd name="T95" fmla="*/ 475899737 h 1092200"/>
                <a:gd name="T96" fmla="*/ 290221004 w 1094721"/>
                <a:gd name="T97" fmla="*/ 465827680 h 1092200"/>
                <a:gd name="T98" fmla="*/ 115494541 w 1094721"/>
                <a:gd name="T99" fmla="*/ 250691779 h 1092200"/>
                <a:gd name="T100" fmla="*/ 106404011 w 1094721"/>
                <a:gd name="T101" fmla="*/ 269021617 h 1092200"/>
                <a:gd name="T102" fmla="*/ 105542501 w 1094721"/>
                <a:gd name="T103" fmla="*/ 269021617 h 1092200"/>
                <a:gd name="T104" fmla="*/ 82720961 w 1094721"/>
                <a:gd name="T105" fmla="*/ 258710710 h 1092200"/>
                <a:gd name="T106" fmla="*/ 27899324 w 1094721"/>
                <a:gd name="T107" fmla="*/ 233525477 h 1092200"/>
                <a:gd name="T108" fmla="*/ 2656285 w 1094721"/>
                <a:gd name="T109" fmla="*/ 288220780 h 1092200"/>
                <a:gd name="T110" fmla="*/ 57477808 w 1094721"/>
                <a:gd name="T111" fmla="*/ 313406032 h 1092200"/>
                <a:gd name="T112" fmla="*/ 82433930 w 1094721"/>
                <a:gd name="T113" fmla="*/ 288974226 h 1092200"/>
                <a:gd name="T114" fmla="*/ 105781776 w 1094721"/>
                <a:gd name="T115" fmla="*/ 278567908 h 1092200"/>
                <a:gd name="T116" fmla="*/ 106499446 w 1094721"/>
                <a:gd name="T117" fmla="*/ 278567908 h 1092200"/>
                <a:gd name="T118" fmla="*/ 115494541 w 1094721"/>
                <a:gd name="T119" fmla="*/ 296134295 h 1092200"/>
                <a:gd name="T120" fmla="*/ 161030558 w 1094721"/>
                <a:gd name="T121" fmla="*/ 296123154 h 1092200"/>
                <a:gd name="T122" fmla="*/ 161019506 w 1094721"/>
                <a:gd name="T123" fmla="*/ 250691779 h 1092200"/>
                <a:gd name="T124" fmla="*/ 115494541 w 1094721"/>
                <a:gd name="T125" fmla="*/ 250691779 h 1092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94721" h="1092200">
                  <a:moveTo>
                    <a:pt x="1071302" y="483785"/>
                  </a:moveTo>
                  <a:cubicBezTo>
                    <a:pt x="1037874" y="450580"/>
                    <a:pt x="983833" y="450580"/>
                    <a:pt x="950406" y="483785"/>
                  </a:cubicBezTo>
                  <a:cubicBezTo>
                    <a:pt x="942030" y="492097"/>
                    <a:pt x="935538" y="502104"/>
                    <a:pt x="931368" y="513132"/>
                  </a:cubicBezTo>
                  <a:cubicBezTo>
                    <a:pt x="921087" y="532126"/>
                    <a:pt x="894242" y="533931"/>
                    <a:pt x="884818" y="533836"/>
                  </a:cubicBezTo>
                  <a:lnTo>
                    <a:pt x="883390" y="533836"/>
                  </a:lnTo>
                  <a:cubicBezTo>
                    <a:pt x="881171" y="520606"/>
                    <a:pt x="874883" y="508392"/>
                    <a:pt x="865399" y="498886"/>
                  </a:cubicBezTo>
                  <a:cubicBezTo>
                    <a:pt x="840374" y="473930"/>
                    <a:pt x="799810" y="473940"/>
                    <a:pt x="774797" y="498908"/>
                  </a:cubicBezTo>
                  <a:cubicBezTo>
                    <a:pt x="749784" y="523875"/>
                    <a:pt x="749794" y="564346"/>
                    <a:pt x="774819" y="589301"/>
                  </a:cubicBezTo>
                  <a:cubicBezTo>
                    <a:pt x="799836" y="614247"/>
                    <a:pt x="840382" y="614247"/>
                    <a:pt x="865399" y="589301"/>
                  </a:cubicBezTo>
                  <a:cubicBezTo>
                    <a:pt x="875288" y="579501"/>
                    <a:pt x="881648" y="566711"/>
                    <a:pt x="883485" y="552926"/>
                  </a:cubicBezTo>
                  <a:lnTo>
                    <a:pt x="885294" y="552926"/>
                  </a:lnTo>
                  <a:cubicBezTo>
                    <a:pt x="894813" y="552926"/>
                    <a:pt x="921658" y="555300"/>
                    <a:pt x="930701" y="573440"/>
                  </a:cubicBezTo>
                  <a:cubicBezTo>
                    <a:pt x="946454" y="617955"/>
                    <a:pt x="995393" y="641300"/>
                    <a:pt x="1040010" y="625584"/>
                  </a:cubicBezTo>
                  <a:cubicBezTo>
                    <a:pt x="1084628" y="609868"/>
                    <a:pt x="1108027" y="561042"/>
                    <a:pt x="1092275" y="516527"/>
                  </a:cubicBezTo>
                  <a:cubicBezTo>
                    <a:pt x="1087911" y="504194"/>
                    <a:pt x="1080768" y="493025"/>
                    <a:pt x="1071397" y="483880"/>
                  </a:cubicBezTo>
                  <a:lnTo>
                    <a:pt x="1071302" y="483785"/>
                  </a:lnTo>
                  <a:close/>
                  <a:moveTo>
                    <a:pt x="487672" y="21167"/>
                  </a:moveTo>
                  <a:cubicBezTo>
                    <a:pt x="454336" y="54669"/>
                    <a:pt x="454534" y="108789"/>
                    <a:pt x="488113" y="142048"/>
                  </a:cubicBezTo>
                  <a:cubicBezTo>
                    <a:pt x="496798" y="150650"/>
                    <a:pt x="507230" y="157296"/>
                    <a:pt x="518705" y="161538"/>
                  </a:cubicBezTo>
                  <a:cubicBezTo>
                    <a:pt x="537744" y="171985"/>
                    <a:pt x="538791" y="198198"/>
                    <a:pt x="538696" y="207411"/>
                  </a:cubicBezTo>
                  <a:cubicBezTo>
                    <a:pt x="538696" y="207980"/>
                    <a:pt x="538696" y="208740"/>
                    <a:pt x="538696" y="209595"/>
                  </a:cubicBezTo>
                  <a:cubicBezTo>
                    <a:pt x="525130" y="211548"/>
                    <a:pt x="512568" y="217848"/>
                    <a:pt x="502903" y="227545"/>
                  </a:cubicBezTo>
                  <a:cubicBezTo>
                    <a:pt x="477890" y="252513"/>
                    <a:pt x="477900" y="292983"/>
                    <a:pt x="502925" y="317938"/>
                  </a:cubicBezTo>
                  <a:cubicBezTo>
                    <a:pt x="527950" y="342893"/>
                    <a:pt x="568514" y="342883"/>
                    <a:pt x="593527" y="317916"/>
                  </a:cubicBezTo>
                  <a:cubicBezTo>
                    <a:pt x="618531" y="292957"/>
                    <a:pt x="618531" y="252504"/>
                    <a:pt x="593527" y="227545"/>
                  </a:cubicBezTo>
                  <a:cubicBezTo>
                    <a:pt x="583883" y="217872"/>
                    <a:pt x="571359" y="211575"/>
                    <a:pt x="557829" y="209595"/>
                  </a:cubicBezTo>
                  <a:lnTo>
                    <a:pt x="557829" y="207031"/>
                  </a:lnTo>
                  <a:cubicBezTo>
                    <a:pt x="557829" y="196584"/>
                    <a:pt x="560400" y="167901"/>
                    <a:pt x="581152" y="160304"/>
                  </a:cubicBezTo>
                  <a:cubicBezTo>
                    <a:pt x="582959" y="159721"/>
                    <a:pt x="584662" y="158856"/>
                    <a:pt x="586197" y="157739"/>
                  </a:cubicBezTo>
                  <a:cubicBezTo>
                    <a:pt x="594531" y="153719"/>
                    <a:pt x="602126" y="148324"/>
                    <a:pt x="608663" y="141784"/>
                  </a:cubicBezTo>
                  <a:cubicBezTo>
                    <a:pt x="639832" y="106266"/>
                    <a:pt x="636241" y="52264"/>
                    <a:pt x="600642" y="21167"/>
                  </a:cubicBezTo>
                  <a:cubicBezTo>
                    <a:pt x="568334" y="-7056"/>
                    <a:pt x="520075" y="-7056"/>
                    <a:pt x="487767" y="21167"/>
                  </a:cubicBezTo>
                  <a:lnTo>
                    <a:pt x="487672" y="21167"/>
                  </a:lnTo>
                  <a:close/>
                  <a:moveTo>
                    <a:pt x="577439" y="926838"/>
                  </a:moveTo>
                  <a:cubicBezTo>
                    <a:pt x="558401" y="916296"/>
                    <a:pt x="557449" y="890083"/>
                    <a:pt x="557544" y="880776"/>
                  </a:cubicBezTo>
                  <a:lnTo>
                    <a:pt x="557544" y="878686"/>
                  </a:lnTo>
                  <a:cubicBezTo>
                    <a:pt x="571137" y="876733"/>
                    <a:pt x="583730" y="870434"/>
                    <a:pt x="593432" y="860736"/>
                  </a:cubicBezTo>
                  <a:cubicBezTo>
                    <a:pt x="618519" y="835769"/>
                    <a:pt x="618569" y="795238"/>
                    <a:pt x="593544" y="770209"/>
                  </a:cubicBezTo>
                  <a:cubicBezTo>
                    <a:pt x="568519" y="745180"/>
                    <a:pt x="527895" y="745130"/>
                    <a:pt x="502808" y="770097"/>
                  </a:cubicBezTo>
                  <a:cubicBezTo>
                    <a:pt x="477721" y="795064"/>
                    <a:pt x="477670" y="835595"/>
                    <a:pt x="502695" y="860624"/>
                  </a:cubicBezTo>
                  <a:cubicBezTo>
                    <a:pt x="502733" y="860662"/>
                    <a:pt x="502770" y="860699"/>
                    <a:pt x="502808" y="860736"/>
                  </a:cubicBezTo>
                  <a:cubicBezTo>
                    <a:pt x="512426" y="870391"/>
                    <a:pt x="524914" y="876687"/>
                    <a:pt x="538410" y="878686"/>
                  </a:cubicBezTo>
                  <a:lnTo>
                    <a:pt x="538410" y="881251"/>
                  </a:lnTo>
                  <a:cubicBezTo>
                    <a:pt x="538410" y="891698"/>
                    <a:pt x="535935" y="920380"/>
                    <a:pt x="515183" y="927883"/>
                  </a:cubicBezTo>
                  <a:cubicBezTo>
                    <a:pt x="513371" y="928525"/>
                    <a:pt x="511644" y="929386"/>
                    <a:pt x="510042" y="930447"/>
                  </a:cubicBezTo>
                  <a:cubicBezTo>
                    <a:pt x="501747" y="934686"/>
                    <a:pt x="494193" y="940234"/>
                    <a:pt x="487672" y="946878"/>
                  </a:cubicBezTo>
                  <a:cubicBezTo>
                    <a:pt x="454141" y="980185"/>
                    <a:pt x="454022" y="1034306"/>
                    <a:pt x="487407" y="1067759"/>
                  </a:cubicBezTo>
                  <a:cubicBezTo>
                    <a:pt x="520791" y="1101213"/>
                    <a:pt x="575036" y="1101332"/>
                    <a:pt x="608567" y="1068024"/>
                  </a:cubicBezTo>
                  <a:cubicBezTo>
                    <a:pt x="642098" y="1034717"/>
                    <a:pt x="642217" y="980596"/>
                    <a:pt x="608833" y="947142"/>
                  </a:cubicBezTo>
                  <a:cubicBezTo>
                    <a:pt x="608745" y="947054"/>
                    <a:pt x="608656" y="946966"/>
                    <a:pt x="608567" y="946878"/>
                  </a:cubicBezTo>
                  <a:cubicBezTo>
                    <a:pt x="599810" y="937976"/>
                    <a:pt x="589177" y="931131"/>
                    <a:pt x="577439" y="926838"/>
                  </a:cubicBezTo>
                  <a:close/>
                  <a:moveTo>
                    <a:pt x="229794" y="498791"/>
                  </a:moveTo>
                  <a:cubicBezTo>
                    <a:pt x="219989" y="508689"/>
                    <a:pt x="213646" y="521479"/>
                    <a:pt x="211707" y="535261"/>
                  </a:cubicBezTo>
                  <a:lnTo>
                    <a:pt x="209993" y="535261"/>
                  </a:lnTo>
                  <a:cubicBezTo>
                    <a:pt x="200474" y="535261"/>
                    <a:pt x="173534" y="532886"/>
                    <a:pt x="164586" y="514746"/>
                  </a:cubicBezTo>
                  <a:cubicBezTo>
                    <a:pt x="148335" y="470858"/>
                    <a:pt x="99500" y="448423"/>
                    <a:pt x="55510" y="464636"/>
                  </a:cubicBezTo>
                  <a:cubicBezTo>
                    <a:pt x="11520" y="480850"/>
                    <a:pt x="-10967" y="529572"/>
                    <a:pt x="5285" y="573461"/>
                  </a:cubicBezTo>
                  <a:cubicBezTo>
                    <a:pt x="21536" y="617350"/>
                    <a:pt x="70371" y="639785"/>
                    <a:pt x="114361" y="623571"/>
                  </a:cubicBezTo>
                  <a:cubicBezTo>
                    <a:pt x="137111" y="615186"/>
                    <a:pt x="155182" y="597495"/>
                    <a:pt x="164015" y="574960"/>
                  </a:cubicBezTo>
                  <a:cubicBezTo>
                    <a:pt x="174106" y="555965"/>
                    <a:pt x="200950" y="554160"/>
                    <a:pt x="210469" y="554255"/>
                  </a:cubicBezTo>
                  <a:lnTo>
                    <a:pt x="211897" y="554255"/>
                  </a:lnTo>
                  <a:cubicBezTo>
                    <a:pt x="213998" y="567504"/>
                    <a:pt x="220265" y="579744"/>
                    <a:pt x="229794" y="589206"/>
                  </a:cubicBezTo>
                  <a:cubicBezTo>
                    <a:pt x="254819" y="614161"/>
                    <a:pt x="295382" y="614151"/>
                    <a:pt x="320395" y="589184"/>
                  </a:cubicBezTo>
                  <a:cubicBezTo>
                    <a:pt x="345408" y="564216"/>
                    <a:pt x="345398" y="523746"/>
                    <a:pt x="320373" y="498791"/>
                  </a:cubicBezTo>
                  <a:cubicBezTo>
                    <a:pt x="295357" y="473844"/>
                    <a:pt x="254810" y="473844"/>
                    <a:pt x="229794" y="4987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</p:grp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2317750" y="2603500"/>
            <a:ext cx="11550650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2819400"/>
            <a:ext cx="11506200" cy="2806787"/>
          </a:xfrm>
          <a:prstGeom prst="rect">
            <a:avLst/>
          </a:prstGeom>
        </p:spPr>
        <p:txBody>
          <a:bodyPr/>
          <a:lstStyle>
            <a:lvl1pPr algn="l">
              <a:defRPr sz="4600"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5715000"/>
            <a:ext cx="11506200" cy="1676400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3000"/>
            </a:lvl1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739775" y="1122363"/>
            <a:ext cx="6727825" cy="1397000"/>
            <a:chOff x="739775" y="1122363"/>
            <a:chExt cx="6727825" cy="1397000"/>
          </a:xfrm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2238375" y="1284288"/>
              <a:ext cx="889000" cy="98425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3322638" y="1285875"/>
              <a:ext cx="109537" cy="971550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3636963" y="1277938"/>
              <a:ext cx="717550" cy="98425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579938" y="1277938"/>
              <a:ext cx="681037" cy="971550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380038" y="1276350"/>
              <a:ext cx="815975" cy="995363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grpSp>
          <p:nvGrpSpPr>
            <p:cNvPr id="9" name="Group 24"/>
            <p:cNvGrpSpPr>
              <a:grpSpLocks/>
            </p:cNvGrpSpPr>
            <p:nvPr userDrawn="1"/>
          </p:nvGrpSpPr>
          <p:grpSpPr bwMode="auto">
            <a:xfrm>
              <a:off x="739775" y="1122363"/>
              <a:ext cx="1400175" cy="1397000"/>
              <a:chOff x="739775" y="1122363"/>
              <a:chExt cx="1400175" cy="1397000"/>
            </a:xfrm>
            <a:solidFill>
              <a:srgbClr val="772583"/>
            </a:solidFill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1022350" y="1400175"/>
                <a:ext cx="219075" cy="206375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1639888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1639888" y="1400175"/>
                <a:ext cx="219075" cy="206375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022350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 userDrawn="1"/>
            </p:nvSpPr>
            <p:spPr bwMode="auto">
              <a:xfrm>
                <a:off x="1230313" y="1608138"/>
                <a:ext cx="412750" cy="412750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 userDrawn="1"/>
            </p:nvSpPr>
            <p:spPr bwMode="auto">
              <a:xfrm>
                <a:off x="739775" y="1122363"/>
                <a:ext cx="1400175" cy="139700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</p:grp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6308725" y="1279525"/>
              <a:ext cx="682625" cy="973138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7163235" y="1281345"/>
              <a:ext cx="304365" cy="971826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buClr>
                <a:srgbClr val="772583"/>
              </a:buClr>
              <a:defRPr/>
            </a:lvl1pPr>
            <a:lvl2pPr>
              <a:buClr>
                <a:srgbClr val="772583"/>
              </a:buClr>
              <a:defRPr/>
            </a:lvl2pPr>
            <a:lvl3pPr>
              <a:buClr>
                <a:srgbClr val="772583"/>
              </a:buClr>
              <a:defRPr/>
            </a:lvl3pPr>
            <a:lvl4pPr>
              <a:buClr>
                <a:srgbClr val="772583"/>
              </a:buClr>
              <a:defRPr/>
            </a:lvl4pPr>
            <a:lvl5pPr>
              <a:buClr>
                <a:srgbClr val="772583"/>
              </a:buClr>
              <a:defRPr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838200" y="7635240"/>
            <a:ext cx="1761466" cy="365760"/>
            <a:chOff x="739775" y="1122363"/>
            <a:chExt cx="6727825" cy="1397000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238375" y="1284288"/>
              <a:ext cx="889000" cy="98425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322638" y="1285875"/>
              <a:ext cx="109537" cy="971550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636963" y="1277938"/>
              <a:ext cx="717550" cy="98425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79938" y="1277938"/>
              <a:ext cx="681037" cy="971550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380038" y="1276350"/>
              <a:ext cx="815975" cy="995363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grpSp>
          <p:nvGrpSpPr>
            <p:cNvPr id="13" name="Group 24"/>
            <p:cNvGrpSpPr>
              <a:grpSpLocks/>
            </p:cNvGrpSpPr>
            <p:nvPr userDrawn="1"/>
          </p:nvGrpSpPr>
          <p:grpSpPr bwMode="auto">
            <a:xfrm>
              <a:off x="739775" y="1122363"/>
              <a:ext cx="1400175" cy="1397000"/>
              <a:chOff x="739775" y="1122363"/>
              <a:chExt cx="1400175" cy="1397000"/>
            </a:xfrm>
            <a:solidFill>
              <a:srgbClr val="772583"/>
            </a:solidFill>
          </p:grpSpPr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1022350" y="1400175"/>
                <a:ext cx="219075" cy="206375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1639888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1639888" y="1400175"/>
                <a:ext cx="219075" cy="206375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1022350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 userDrawn="1"/>
            </p:nvSpPr>
            <p:spPr bwMode="auto">
              <a:xfrm>
                <a:off x="1230313" y="1608138"/>
                <a:ext cx="412750" cy="412750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 userDrawn="1"/>
            </p:nvSpPr>
            <p:spPr bwMode="auto">
              <a:xfrm>
                <a:off x="739775" y="1122363"/>
                <a:ext cx="1400175" cy="139700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</p:grp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6308725" y="1279525"/>
              <a:ext cx="682625" cy="973138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7163235" y="1281345"/>
              <a:ext cx="304365" cy="971826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5" name="Group 4"/>
          <p:cNvGrpSpPr>
            <a:grpSpLocks noChangeAspect="1"/>
          </p:cNvGrpSpPr>
          <p:nvPr userDrawn="1"/>
        </p:nvGrpSpPr>
        <p:grpSpPr>
          <a:xfrm>
            <a:off x="838200" y="7635240"/>
            <a:ext cx="1761466" cy="365760"/>
            <a:chOff x="739775" y="1122363"/>
            <a:chExt cx="6727825" cy="1397000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2238375" y="1284288"/>
              <a:ext cx="889000" cy="98425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322638" y="1285875"/>
              <a:ext cx="109537" cy="971550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636963" y="1277938"/>
              <a:ext cx="717550" cy="98425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579938" y="1277938"/>
              <a:ext cx="681037" cy="971550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5380038" y="1276350"/>
              <a:ext cx="815975" cy="995363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grpSp>
          <p:nvGrpSpPr>
            <p:cNvPr id="11" name="Group 24"/>
            <p:cNvGrpSpPr>
              <a:grpSpLocks/>
            </p:cNvGrpSpPr>
            <p:nvPr userDrawn="1"/>
          </p:nvGrpSpPr>
          <p:grpSpPr bwMode="auto">
            <a:xfrm>
              <a:off x="739775" y="1122363"/>
              <a:ext cx="1400175" cy="1397000"/>
              <a:chOff x="739775" y="1122363"/>
              <a:chExt cx="1400175" cy="1397000"/>
            </a:xfrm>
            <a:solidFill>
              <a:srgbClr val="772583"/>
            </a:solidFill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1022350" y="1400175"/>
                <a:ext cx="219075" cy="206375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1639888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1639888" y="1400175"/>
                <a:ext cx="219075" cy="206375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1022350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 userDrawn="1"/>
            </p:nvSpPr>
            <p:spPr bwMode="auto">
              <a:xfrm>
                <a:off x="1230313" y="1608138"/>
                <a:ext cx="412750" cy="412750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 userDrawn="1"/>
            </p:nvSpPr>
            <p:spPr bwMode="auto">
              <a:xfrm>
                <a:off x="739775" y="1122363"/>
                <a:ext cx="1400175" cy="139700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</p:grp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6308725" y="1279525"/>
              <a:ext cx="682625" cy="973138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7163235" y="1281345"/>
              <a:ext cx="304365" cy="971826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7"/>
          <p:cNvCxnSpPr>
            <a:cxnSpLocks/>
          </p:cNvCxnSpPr>
          <p:nvPr userDrawn="1"/>
        </p:nvCxnSpPr>
        <p:spPr bwMode="auto">
          <a:xfrm>
            <a:off x="838200" y="7543800"/>
            <a:ext cx="12954000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grpSp>
        <p:nvGrpSpPr>
          <p:cNvPr id="4" name="Group 3"/>
          <p:cNvGrpSpPr>
            <a:grpSpLocks noChangeAspect="1"/>
          </p:cNvGrpSpPr>
          <p:nvPr userDrawn="1"/>
        </p:nvGrpSpPr>
        <p:grpSpPr>
          <a:xfrm>
            <a:off x="838200" y="7635240"/>
            <a:ext cx="1761466" cy="365760"/>
            <a:chOff x="739775" y="1122363"/>
            <a:chExt cx="6727825" cy="139700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2238375" y="1284288"/>
              <a:ext cx="889000" cy="98425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3322638" y="1285875"/>
              <a:ext cx="109537" cy="971550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636963" y="1277938"/>
              <a:ext cx="717550" cy="98425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579938" y="1277938"/>
              <a:ext cx="681037" cy="971550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380038" y="1276350"/>
              <a:ext cx="815975" cy="995363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grpSp>
          <p:nvGrpSpPr>
            <p:cNvPr id="10" name="Group 24"/>
            <p:cNvGrpSpPr>
              <a:grpSpLocks/>
            </p:cNvGrpSpPr>
            <p:nvPr userDrawn="1"/>
          </p:nvGrpSpPr>
          <p:grpSpPr bwMode="auto">
            <a:xfrm>
              <a:off x="739775" y="1122363"/>
              <a:ext cx="1400175" cy="1397000"/>
              <a:chOff x="739775" y="1122363"/>
              <a:chExt cx="1400175" cy="1397000"/>
            </a:xfrm>
            <a:solidFill>
              <a:srgbClr val="772583"/>
            </a:solidFill>
          </p:grpSpPr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022350" y="1400175"/>
                <a:ext cx="219075" cy="206375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1639888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1639888" y="1400175"/>
                <a:ext cx="219075" cy="206375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1022350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 userDrawn="1"/>
            </p:nvSpPr>
            <p:spPr bwMode="auto">
              <a:xfrm>
                <a:off x="1230313" y="1608138"/>
                <a:ext cx="412750" cy="412750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 userDrawn="1"/>
            </p:nvSpPr>
            <p:spPr bwMode="auto">
              <a:xfrm>
                <a:off x="739775" y="1122363"/>
                <a:ext cx="1400175" cy="139700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</p:grp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6308725" y="1279525"/>
              <a:ext cx="682625" cy="973138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7163235" y="1281345"/>
              <a:ext cx="304365" cy="971826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 userDrawn="1"/>
        </p:nvGrpSpPr>
        <p:grpSpPr bwMode="auto">
          <a:xfrm>
            <a:off x="-1373188" y="4648200"/>
            <a:ext cx="5183188" cy="5172075"/>
            <a:chOff x="10363200" y="4648200"/>
            <a:chExt cx="5183333" cy="5171393"/>
          </a:xfrm>
          <a:solidFill>
            <a:srgbClr val="772583">
              <a:alpha val="10196"/>
            </a:srgbClr>
          </a:solidFill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1407804" y="5678352"/>
              <a:ext cx="811236" cy="763486"/>
            </a:xfrm>
            <a:custGeom>
              <a:avLst/>
              <a:gdLst>
                <a:gd name="T0" fmla="*/ 73552591 w 171347"/>
                <a:gd name="T1" fmla="*/ 73297011 h 161455"/>
                <a:gd name="T2" fmla="*/ 12655271 w 171347"/>
                <a:gd name="T3" fmla="*/ 73382992 h 161455"/>
                <a:gd name="T4" fmla="*/ 12569404 w 171347"/>
                <a:gd name="T5" fmla="*/ 12626170 h 161455"/>
                <a:gd name="T6" fmla="*/ 73466615 w 171347"/>
                <a:gd name="T7" fmla="*/ 12540710 h 161455"/>
                <a:gd name="T8" fmla="*/ 73552591 w 171347"/>
                <a:gd name="T9" fmla="*/ 12626170 h 161455"/>
                <a:gd name="T10" fmla="*/ 73552591 w 171347"/>
                <a:gd name="T11" fmla="*/ 73297011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146340" y="145832"/>
                  </a:move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-8326" y="112669"/>
                    <a:pt x="-8403" y="58548"/>
                    <a:pt x="25008" y="25121"/>
                  </a:cubicBez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46226" y="25007"/>
                    <a:pt x="146283" y="25064"/>
                    <a:pt x="146340" y="25121"/>
                  </a:cubicBezTo>
                  <a:cubicBezTo>
                    <a:pt x="179684" y="58482"/>
                    <a:pt x="179684" y="112471"/>
                    <a:pt x="146340" y="1458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3698631" y="7960876"/>
              <a:ext cx="811236" cy="809518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2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3698631" y="5678352"/>
              <a:ext cx="811236" cy="763486"/>
            </a:xfrm>
            <a:custGeom>
              <a:avLst/>
              <a:gdLst>
                <a:gd name="T0" fmla="*/ 12569404 w 171347"/>
                <a:gd name="T1" fmla="*/ 12626170 h 161455"/>
                <a:gd name="T2" fmla="*/ 73466615 w 171347"/>
                <a:gd name="T3" fmla="*/ 12540710 h 161455"/>
                <a:gd name="T4" fmla="*/ 73552591 w 171347"/>
                <a:gd name="T5" fmla="*/ 73297011 h 161455"/>
                <a:gd name="T6" fmla="*/ 12655271 w 171347"/>
                <a:gd name="T7" fmla="*/ 73382992 h 161455"/>
                <a:gd name="T8" fmla="*/ 12569404 w 171347"/>
                <a:gd name="T9" fmla="*/ 73297011 h 161455"/>
                <a:gd name="T10" fmla="*/ 12569404 w 171347"/>
                <a:gd name="T11" fmla="*/ 12626170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25008" y="25121"/>
                  </a:move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79674" y="58284"/>
                    <a:pt x="179750" y="112405"/>
                    <a:pt x="146340" y="145832"/>
                  </a:cubicBez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25122" y="145946"/>
                    <a:pt x="25065" y="145889"/>
                    <a:pt x="25008" y="145832"/>
                  </a:cubicBezTo>
                  <a:cubicBezTo>
                    <a:pt x="-8336" y="112471"/>
                    <a:pt x="-8336" y="58482"/>
                    <a:pt x="25008" y="251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1409392" y="7960876"/>
              <a:ext cx="811236" cy="809518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3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2177764" y="6446601"/>
              <a:ext cx="1531981" cy="1530148"/>
            </a:xfrm>
            <a:custGeom>
              <a:avLst/>
              <a:gdLst>
                <a:gd name="T0" fmla="*/ 143437402 w 323656"/>
                <a:gd name="T1" fmla="*/ 121578788 h 322911"/>
                <a:gd name="T2" fmla="*/ 140758083 w 323656"/>
                <a:gd name="T3" fmla="*/ 121578788 h 322911"/>
                <a:gd name="T4" fmla="*/ 118462592 w 323656"/>
                <a:gd name="T5" fmla="*/ 112031822 h 322911"/>
                <a:gd name="T6" fmla="*/ 115927003 w 323656"/>
                <a:gd name="T7" fmla="*/ 109453977 h 322911"/>
                <a:gd name="T8" fmla="*/ 115927003 w 323656"/>
                <a:gd name="T9" fmla="*/ 54464432 h 322911"/>
                <a:gd name="T10" fmla="*/ 118701867 w 323656"/>
                <a:gd name="T11" fmla="*/ 51696048 h 322911"/>
                <a:gd name="T12" fmla="*/ 140662557 w 323656"/>
                <a:gd name="T13" fmla="*/ 42769835 h 322911"/>
                <a:gd name="T14" fmla="*/ 140949584 w 323656"/>
                <a:gd name="T15" fmla="*/ 42769835 h 322911"/>
                <a:gd name="T16" fmla="*/ 143820404 w 323656"/>
                <a:gd name="T17" fmla="*/ 42769835 h 322911"/>
                <a:gd name="T18" fmla="*/ 165254474 w 323656"/>
                <a:gd name="T19" fmla="*/ 21384659 h 322911"/>
                <a:gd name="T20" fmla="*/ 143820404 w 323656"/>
                <a:gd name="T21" fmla="*/ 0 h 322911"/>
                <a:gd name="T22" fmla="*/ 122385885 w 323656"/>
                <a:gd name="T23" fmla="*/ 21384659 h 322911"/>
                <a:gd name="T24" fmla="*/ 122385885 w 323656"/>
                <a:gd name="T25" fmla="*/ 24010255 h 322911"/>
                <a:gd name="T26" fmla="*/ 122385885 w 323656"/>
                <a:gd name="T27" fmla="*/ 24010255 h 322911"/>
                <a:gd name="T28" fmla="*/ 112817333 w 323656"/>
                <a:gd name="T29" fmla="*/ 46302182 h 322911"/>
                <a:gd name="T30" fmla="*/ 110233453 w 323656"/>
                <a:gd name="T31" fmla="*/ 48927242 h 322911"/>
                <a:gd name="T32" fmla="*/ 54877721 w 323656"/>
                <a:gd name="T33" fmla="*/ 49261503 h 322911"/>
                <a:gd name="T34" fmla="*/ 52006900 w 323656"/>
                <a:gd name="T35" fmla="*/ 46445373 h 322911"/>
                <a:gd name="T36" fmla="*/ 43060067 w 323656"/>
                <a:gd name="T37" fmla="*/ 24535482 h 322911"/>
                <a:gd name="T38" fmla="*/ 43060067 w 323656"/>
                <a:gd name="T39" fmla="*/ 24201221 h 322911"/>
                <a:gd name="T40" fmla="*/ 43060067 w 323656"/>
                <a:gd name="T41" fmla="*/ 21384659 h 322911"/>
                <a:gd name="T42" fmla="*/ 21625457 w 323656"/>
                <a:gd name="T43" fmla="*/ 0 h 322911"/>
                <a:gd name="T44" fmla="*/ 191501 w 323656"/>
                <a:gd name="T45" fmla="*/ 21385175 h 322911"/>
                <a:gd name="T46" fmla="*/ 21625457 w 323656"/>
                <a:gd name="T47" fmla="*/ 42769835 h 322911"/>
                <a:gd name="T48" fmla="*/ 21673772 w 323656"/>
                <a:gd name="T49" fmla="*/ 42769835 h 322911"/>
                <a:gd name="T50" fmla="*/ 24257135 w 323656"/>
                <a:gd name="T51" fmla="*/ 42769835 h 322911"/>
                <a:gd name="T52" fmla="*/ 24257135 w 323656"/>
                <a:gd name="T53" fmla="*/ 42769835 h 322911"/>
                <a:gd name="T54" fmla="*/ 46600377 w 323656"/>
                <a:gd name="T55" fmla="*/ 52316289 h 322911"/>
                <a:gd name="T56" fmla="*/ 49327471 w 323656"/>
                <a:gd name="T57" fmla="*/ 55085071 h 322911"/>
                <a:gd name="T58" fmla="*/ 49327471 w 323656"/>
                <a:gd name="T59" fmla="*/ 109692713 h 322911"/>
                <a:gd name="T60" fmla="*/ 46361125 w 323656"/>
                <a:gd name="T61" fmla="*/ 112699809 h 322911"/>
                <a:gd name="T62" fmla="*/ 24352661 w 323656"/>
                <a:gd name="T63" fmla="*/ 121626449 h 322911"/>
                <a:gd name="T64" fmla="*/ 24352661 w 323656"/>
                <a:gd name="T65" fmla="*/ 121626449 h 322911"/>
                <a:gd name="T66" fmla="*/ 21434496 w 323656"/>
                <a:gd name="T67" fmla="*/ 121626449 h 322911"/>
                <a:gd name="T68" fmla="*/ 0 w 323656"/>
                <a:gd name="T69" fmla="*/ 143011198 h 322911"/>
                <a:gd name="T70" fmla="*/ 21434496 w 323656"/>
                <a:gd name="T71" fmla="*/ 164395862 h 322911"/>
                <a:gd name="T72" fmla="*/ 42868585 w 323656"/>
                <a:gd name="T73" fmla="*/ 143011198 h 322911"/>
                <a:gd name="T74" fmla="*/ 42868585 w 323656"/>
                <a:gd name="T75" fmla="*/ 140433377 h 322911"/>
                <a:gd name="T76" fmla="*/ 42868585 w 323656"/>
                <a:gd name="T77" fmla="*/ 140433377 h 322911"/>
                <a:gd name="T78" fmla="*/ 52437563 w 323656"/>
                <a:gd name="T79" fmla="*/ 117855498 h 322911"/>
                <a:gd name="T80" fmla="*/ 55307958 w 323656"/>
                <a:gd name="T81" fmla="*/ 115038918 h 322911"/>
                <a:gd name="T82" fmla="*/ 110568657 w 323656"/>
                <a:gd name="T83" fmla="*/ 115038918 h 322911"/>
                <a:gd name="T84" fmla="*/ 113247574 w 323656"/>
                <a:gd name="T85" fmla="*/ 117712198 h 322911"/>
                <a:gd name="T86" fmla="*/ 122242698 w 323656"/>
                <a:gd name="T87" fmla="*/ 139622175 h 322911"/>
                <a:gd name="T88" fmla="*/ 122242698 w 323656"/>
                <a:gd name="T89" fmla="*/ 139955901 h 322911"/>
                <a:gd name="T90" fmla="*/ 122242698 w 323656"/>
                <a:gd name="T91" fmla="*/ 142772486 h 322911"/>
                <a:gd name="T92" fmla="*/ 143676678 w 323656"/>
                <a:gd name="T93" fmla="*/ 164157121 h 322911"/>
                <a:gd name="T94" fmla="*/ 165111169 w 323656"/>
                <a:gd name="T95" fmla="*/ 142772486 h 322911"/>
                <a:gd name="T96" fmla="*/ 143676678 w 323656"/>
                <a:gd name="T97" fmla="*/ 121387713 h 32291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3656" h="322911">
                  <a:moveTo>
                    <a:pt x="285389" y="241899"/>
                  </a:moveTo>
                  <a:cubicBezTo>
                    <a:pt x="283614" y="241804"/>
                    <a:pt x="281834" y="241804"/>
                    <a:pt x="280058" y="241899"/>
                  </a:cubicBezTo>
                  <a:cubicBezTo>
                    <a:pt x="263288" y="241897"/>
                    <a:pt x="247253" y="235031"/>
                    <a:pt x="235698" y="222904"/>
                  </a:cubicBezTo>
                  <a:lnTo>
                    <a:pt x="230653" y="217775"/>
                  </a:lnTo>
                  <a:cubicBezTo>
                    <a:pt x="257112" y="186082"/>
                    <a:pt x="257112" y="140058"/>
                    <a:pt x="230653" y="108365"/>
                  </a:cubicBezTo>
                  <a:lnTo>
                    <a:pt x="236174" y="102857"/>
                  </a:lnTo>
                  <a:cubicBezTo>
                    <a:pt x="243123" y="96114"/>
                    <a:pt x="262067" y="82247"/>
                    <a:pt x="279868" y="85097"/>
                  </a:cubicBezTo>
                  <a:lnTo>
                    <a:pt x="280439" y="85097"/>
                  </a:lnTo>
                  <a:cubicBezTo>
                    <a:pt x="282340" y="85239"/>
                    <a:pt x="284250" y="85239"/>
                    <a:pt x="286151" y="85097"/>
                  </a:cubicBezTo>
                  <a:cubicBezTo>
                    <a:pt x="309704" y="85097"/>
                    <a:pt x="328797" y="66047"/>
                    <a:pt x="328797" y="42548"/>
                  </a:cubicBezTo>
                  <a:cubicBezTo>
                    <a:pt x="328797" y="19050"/>
                    <a:pt x="309704" y="0"/>
                    <a:pt x="286151" y="0"/>
                  </a:cubicBezTo>
                  <a:cubicBezTo>
                    <a:pt x="262598" y="0"/>
                    <a:pt x="243504" y="19050"/>
                    <a:pt x="243504" y="42548"/>
                  </a:cubicBezTo>
                  <a:cubicBezTo>
                    <a:pt x="243413" y="44288"/>
                    <a:pt x="243413" y="46032"/>
                    <a:pt x="243504" y="47772"/>
                  </a:cubicBezTo>
                  <a:cubicBezTo>
                    <a:pt x="243473" y="64525"/>
                    <a:pt x="236598" y="80542"/>
                    <a:pt x="224466" y="92125"/>
                  </a:cubicBezTo>
                  <a:cubicBezTo>
                    <a:pt x="224466" y="92125"/>
                    <a:pt x="222276" y="94214"/>
                    <a:pt x="219325" y="97348"/>
                  </a:cubicBezTo>
                  <a:cubicBezTo>
                    <a:pt x="187314" y="70877"/>
                    <a:pt x="140874" y="71158"/>
                    <a:pt x="109187" y="98013"/>
                  </a:cubicBezTo>
                  <a:lnTo>
                    <a:pt x="103475" y="92410"/>
                  </a:lnTo>
                  <a:cubicBezTo>
                    <a:pt x="96716" y="85477"/>
                    <a:pt x="82818" y="66577"/>
                    <a:pt x="85674" y="48817"/>
                  </a:cubicBezTo>
                  <a:lnTo>
                    <a:pt x="85674" y="48152"/>
                  </a:lnTo>
                  <a:cubicBezTo>
                    <a:pt x="85816" y="46287"/>
                    <a:pt x="85816" y="44413"/>
                    <a:pt x="85674" y="42548"/>
                  </a:cubicBezTo>
                  <a:cubicBezTo>
                    <a:pt x="85674" y="19050"/>
                    <a:pt x="66580" y="0"/>
                    <a:pt x="43027" y="0"/>
                  </a:cubicBezTo>
                  <a:cubicBezTo>
                    <a:pt x="19474" y="0"/>
                    <a:pt x="381" y="19050"/>
                    <a:pt x="381" y="42549"/>
                  </a:cubicBezTo>
                  <a:cubicBezTo>
                    <a:pt x="381" y="66047"/>
                    <a:pt x="19474" y="85097"/>
                    <a:pt x="43027" y="85097"/>
                  </a:cubicBezTo>
                  <a:cubicBezTo>
                    <a:pt x="43059" y="85097"/>
                    <a:pt x="43091" y="85097"/>
                    <a:pt x="43123" y="85097"/>
                  </a:cubicBezTo>
                  <a:cubicBezTo>
                    <a:pt x="44833" y="85245"/>
                    <a:pt x="46553" y="85245"/>
                    <a:pt x="48263" y="85097"/>
                  </a:cubicBezTo>
                  <a:cubicBezTo>
                    <a:pt x="65048" y="85160"/>
                    <a:pt x="81090" y="92014"/>
                    <a:pt x="92718" y="104091"/>
                  </a:cubicBezTo>
                  <a:cubicBezTo>
                    <a:pt x="92718" y="104091"/>
                    <a:pt x="94908" y="106466"/>
                    <a:pt x="98144" y="109600"/>
                  </a:cubicBezTo>
                  <a:cubicBezTo>
                    <a:pt x="72106" y="141158"/>
                    <a:pt x="72106" y="186692"/>
                    <a:pt x="98144" y="218250"/>
                  </a:cubicBezTo>
                  <a:lnTo>
                    <a:pt x="92242" y="224233"/>
                  </a:lnTo>
                  <a:cubicBezTo>
                    <a:pt x="85198" y="230882"/>
                    <a:pt x="66255" y="244748"/>
                    <a:pt x="48453" y="241994"/>
                  </a:cubicBezTo>
                  <a:cubicBezTo>
                    <a:pt x="46519" y="241895"/>
                    <a:pt x="44581" y="241895"/>
                    <a:pt x="42647" y="241994"/>
                  </a:cubicBezTo>
                  <a:cubicBezTo>
                    <a:pt x="19094" y="241994"/>
                    <a:pt x="0" y="261043"/>
                    <a:pt x="0" y="284542"/>
                  </a:cubicBezTo>
                  <a:cubicBezTo>
                    <a:pt x="0" y="308041"/>
                    <a:pt x="19094" y="327090"/>
                    <a:pt x="42647" y="327090"/>
                  </a:cubicBezTo>
                  <a:cubicBezTo>
                    <a:pt x="66200" y="327090"/>
                    <a:pt x="85293" y="308041"/>
                    <a:pt x="85293" y="284542"/>
                  </a:cubicBezTo>
                  <a:cubicBezTo>
                    <a:pt x="85391" y="282834"/>
                    <a:pt x="85391" y="281121"/>
                    <a:pt x="85293" y="279413"/>
                  </a:cubicBezTo>
                  <a:cubicBezTo>
                    <a:pt x="85133" y="262455"/>
                    <a:pt x="92027" y="246190"/>
                    <a:pt x="104332" y="234491"/>
                  </a:cubicBezTo>
                  <a:lnTo>
                    <a:pt x="110043" y="228887"/>
                  </a:lnTo>
                  <a:cubicBezTo>
                    <a:pt x="141860" y="255444"/>
                    <a:pt x="188175" y="255444"/>
                    <a:pt x="219992" y="228887"/>
                  </a:cubicBezTo>
                  <a:lnTo>
                    <a:pt x="225322" y="234206"/>
                  </a:lnTo>
                  <a:cubicBezTo>
                    <a:pt x="232081" y="241139"/>
                    <a:pt x="245979" y="260039"/>
                    <a:pt x="243219" y="277799"/>
                  </a:cubicBezTo>
                  <a:cubicBezTo>
                    <a:pt x="243219" y="277799"/>
                    <a:pt x="243219" y="278274"/>
                    <a:pt x="243219" y="278463"/>
                  </a:cubicBezTo>
                  <a:cubicBezTo>
                    <a:pt x="243074" y="280329"/>
                    <a:pt x="243074" y="282202"/>
                    <a:pt x="243219" y="284067"/>
                  </a:cubicBezTo>
                  <a:cubicBezTo>
                    <a:pt x="243219" y="307566"/>
                    <a:pt x="262312" y="326615"/>
                    <a:pt x="285865" y="326615"/>
                  </a:cubicBezTo>
                  <a:cubicBezTo>
                    <a:pt x="309418" y="326615"/>
                    <a:pt x="328512" y="307566"/>
                    <a:pt x="328512" y="284067"/>
                  </a:cubicBezTo>
                  <a:cubicBezTo>
                    <a:pt x="328512" y="260568"/>
                    <a:pt x="309418" y="241519"/>
                    <a:pt x="285865" y="241519"/>
                  </a:cubicBezTo>
                  <a:lnTo>
                    <a:pt x="285389" y="2418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0363200" y="4648200"/>
              <a:ext cx="5183333" cy="5171393"/>
            </a:xfrm>
            <a:custGeom>
              <a:avLst/>
              <a:gdLst>
                <a:gd name="T0" fmla="*/ 538436614 w 1094721"/>
                <a:gd name="T1" fmla="*/ 243149789 h 1092200"/>
                <a:gd name="T2" fmla="*/ 477674235 w 1094721"/>
                <a:gd name="T3" fmla="*/ 243149789 h 1092200"/>
                <a:gd name="T4" fmla="*/ 468105731 w 1094721"/>
                <a:gd name="T5" fmla="*/ 257899509 h 1092200"/>
                <a:gd name="T6" fmla="*/ 444709684 w 1094721"/>
                <a:gd name="T7" fmla="*/ 268305316 h 1092200"/>
                <a:gd name="T8" fmla="*/ 443992019 w 1094721"/>
                <a:gd name="T9" fmla="*/ 268305316 h 1092200"/>
                <a:gd name="T10" fmla="*/ 434949684 w 1094721"/>
                <a:gd name="T11" fmla="*/ 250739554 h 1092200"/>
                <a:gd name="T12" fmla="*/ 389413132 w 1094721"/>
                <a:gd name="T13" fmla="*/ 250750586 h 1092200"/>
                <a:gd name="T14" fmla="*/ 389424184 w 1094721"/>
                <a:gd name="T15" fmla="*/ 296181955 h 1092200"/>
                <a:gd name="T16" fmla="*/ 434949684 w 1094721"/>
                <a:gd name="T17" fmla="*/ 296181955 h 1092200"/>
                <a:gd name="T18" fmla="*/ 444039769 w 1094721"/>
                <a:gd name="T19" fmla="*/ 277900011 h 1092200"/>
                <a:gd name="T20" fmla="*/ 444948940 w 1094721"/>
                <a:gd name="T21" fmla="*/ 277900011 h 1092200"/>
                <a:gd name="T22" fmla="*/ 467770504 w 1094721"/>
                <a:gd name="T23" fmla="*/ 288210264 h 1092200"/>
                <a:gd name="T24" fmla="*/ 522709233 w 1094721"/>
                <a:gd name="T25" fmla="*/ 314417835 h 1092200"/>
                <a:gd name="T26" fmla="*/ 548977659 w 1094721"/>
                <a:gd name="T27" fmla="*/ 259605865 h 1092200"/>
                <a:gd name="T28" fmla="*/ 538484388 w 1094721"/>
                <a:gd name="T29" fmla="*/ 243197564 h 1092200"/>
                <a:gd name="T30" fmla="*/ 245104064 w 1094721"/>
                <a:gd name="T31" fmla="*/ 10638467 h 1092200"/>
                <a:gd name="T32" fmla="*/ 245325698 w 1094721"/>
                <a:gd name="T33" fmla="*/ 71393187 h 1092200"/>
                <a:gd name="T34" fmla="*/ 260701213 w 1094721"/>
                <a:gd name="T35" fmla="*/ 81188844 h 1092200"/>
                <a:gd name="T36" fmla="*/ 270748665 w 1094721"/>
                <a:gd name="T37" fmla="*/ 104244521 h 1092200"/>
                <a:gd name="T38" fmla="*/ 270748665 w 1094721"/>
                <a:gd name="T39" fmla="*/ 105342208 h 1092200"/>
                <a:gd name="T40" fmla="*/ 252759123 w 1094721"/>
                <a:gd name="T41" fmla="*/ 114363813 h 1092200"/>
                <a:gd name="T42" fmla="*/ 252770155 w 1094721"/>
                <a:gd name="T43" fmla="*/ 159795296 h 1092200"/>
                <a:gd name="T44" fmla="*/ 298306820 w 1094721"/>
                <a:gd name="T45" fmla="*/ 159784244 h 1092200"/>
                <a:gd name="T46" fmla="*/ 298306820 w 1094721"/>
                <a:gd name="T47" fmla="*/ 114363813 h 1092200"/>
                <a:gd name="T48" fmla="*/ 280364939 w 1094721"/>
                <a:gd name="T49" fmla="*/ 105342208 h 1092200"/>
                <a:gd name="T50" fmla="*/ 280364939 w 1094721"/>
                <a:gd name="T51" fmla="*/ 104053560 h 1092200"/>
                <a:gd name="T52" fmla="*/ 292087096 w 1094721"/>
                <a:gd name="T53" fmla="*/ 80568608 h 1092200"/>
                <a:gd name="T54" fmla="*/ 294622704 w 1094721"/>
                <a:gd name="T55" fmla="*/ 79279443 h 1092200"/>
                <a:gd name="T56" fmla="*/ 305914104 w 1094721"/>
                <a:gd name="T57" fmla="*/ 71260512 h 1092200"/>
                <a:gd name="T58" fmla="*/ 301882768 w 1094721"/>
                <a:gd name="T59" fmla="*/ 10638467 h 1092200"/>
                <a:gd name="T60" fmla="*/ 245151839 w 1094721"/>
                <a:gd name="T61" fmla="*/ 10638467 h 1092200"/>
                <a:gd name="T62" fmla="*/ 290221004 w 1094721"/>
                <a:gd name="T63" fmla="*/ 465827680 h 1092200"/>
                <a:gd name="T64" fmla="*/ 280221753 w 1094721"/>
                <a:gd name="T65" fmla="*/ 442676994 h 1092200"/>
                <a:gd name="T66" fmla="*/ 280221753 w 1094721"/>
                <a:gd name="T67" fmla="*/ 441626541 h 1092200"/>
                <a:gd name="T68" fmla="*/ 298259045 w 1094721"/>
                <a:gd name="T69" fmla="*/ 432604936 h 1092200"/>
                <a:gd name="T70" fmla="*/ 298315319 w 1094721"/>
                <a:gd name="T71" fmla="*/ 387106171 h 1092200"/>
                <a:gd name="T72" fmla="*/ 252711349 w 1094721"/>
                <a:gd name="T73" fmla="*/ 387049902 h 1092200"/>
                <a:gd name="T74" fmla="*/ 252654564 w 1094721"/>
                <a:gd name="T75" fmla="*/ 432548686 h 1092200"/>
                <a:gd name="T76" fmla="*/ 252711349 w 1094721"/>
                <a:gd name="T77" fmla="*/ 432604936 h 1092200"/>
                <a:gd name="T78" fmla="*/ 270604939 w 1094721"/>
                <a:gd name="T79" fmla="*/ 441626541 h 1092200"/>
                <a:gd name="T80" fmla="*/ 270604939 w 1094721"/>
                <a:gd name="T81" fmla="*/ 442915729 h 1092200"/>
                <a:gd name="T82" fmla="*/ 258931073 w 1094721"/>
                <a:gd name="T83" fmla="*/ 466352906 h 1092200"/>
                <a:gd name="T84" fmla="*/ 256347178 w 1094721"/>
                <a:gd name="T85" fmla="*/ 467641555 h 1092200"/>
                <a:gd name="T86" fmla="*/ 245104064 w 1094721"/>
                <a:gd name="T87" fmla="*/ 475899737 h 1092200"/>
                <a:gd name="T88" fmla="*/ 244970849 w 1094721"/>
                <a:gd name="T89" fmla="*/ 536654457 h 1092200"/>
                <a:gd name="T90" fmla="*/ 305865927 w 1094721"/>
                <a:gd name="T91" fmla="*/ 536787577 h 1092200"/>
                <a:gd name="T92" fmla="*/ 305999568 w 1094721"/>
                <a:gd name="T93" fmla="*/ 476032431 h 1092200"/>
                <a:gd name="T94" fmla="*/ 305865927 w 1094721"/>
                <a:gd name="T95" fmla="*/ 475899737 h 1092200"/>
                <a:gd name="T96" fmla="*/ 290221004 w 1094721"/>
                <a:gd name="T97" fmla="*/ 465827680 h 1092200"/>
                <a:gd name="T98" fmla="*/ 115494541 w 1094721"/>
                <a:gd name="T99" fmla="*/ 250691779 h 1092200"/>
                <a:gd name="T100" fmla="*/ 106404011 w 1094721"/>
                <a:gd name="T101" fmla="*/ 269021617 h 1092200"/>
                <a:gd name="T102" fmla="*/ 105542501 w 1094721"/>
                <a:gd name="T103" fmla="*/ 269021617 h 1092200"/>
                <a:gd name="T104" fmla="*/ 82720961 w 1094721"/>
                <a:gd name="T105" fmla="*/ 258710710 h 1092200"/>
                <a:gd name="T106" fmla="*/ 27899324 w 1094721"/>
                <a:gd name="T107" fmla="*/ 233525477 h 1092200"/>
                <a:gd name="T108" fmla="*/ 2656285 w 1094721"/>
                <a:gd name="T109" fmla="*/ 288220780 h 1092200"/>
                <a:gd name="T110" fmla="*/ 57477808 w 1094721"/>
                <a:gd name="T111" fmla="*/ 313406032 h 1092200"/>
                <a:gd name="T112" fmla="*/ 82433930 w 1094721"/>
                <a:gd name="T113" fmla="*/ 288974226 h 1092200"/>
                <a:gd name="T114" fmla="*/ 105781776 w 1094721"/>
                <a:gd name="T115" fmla="*/ 278567908 h 1092200"/>
                <a:gd name="T116" fmla="*/ 106499446 w 1094721"/>
                <a:gd name="T117" fmla="*/ 278567908 h 1092200"/>
                <a:gd name="T118" fmla="*/ 115494541 w 1094721"/>
                <a:gd name="T119" fmla="*/ 296134295 h 1092200"/>
                <a:gd name="T120" fmla="*/ 161030558 w 1094721"/>
                <a:gd name="T121" fmla="*/ 296123154 h 1092200"/>
                <a:gd name="T122" fmla="*/ 161019506 w 1094721"/>
                <a:gd name="T123" fmla="*/ 250691779 h 1092200"/>
                <a:gd name="T124" fmla="*/ 115494541 w 1094721"/>
                <a:gd name="T125" fmla="*/ 250691779 h 1092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94721" h="1092200">
                  <a:moveTo>
                    <a:pt x="1071302" y="483785"/>
                  </a:moveTo>
                  <a:cubicBezTo>
                    <a:pt x="1037874" y="450580"/>
                    <a:pt x="983833" y="450580"/>
                    <a:pt x="950406" y="483785"/>
                  </a:cubicBezTo>
                  <a:cubicBezTo>
                    <a:pt x="942030" y="492097"/>
                    <a:pt x="935538" y="502104"/>
                    <a:pt x="931368" y="513132"/>
                  </a:cubicBezTo>
                  <a:cubicBezTo>
                    <a:pt x="921087" y="532126"/>
                    <a:pt x="894242" y="533931"/>
                    <a:pt x="884818" y="533836"/>
                  </a:cubicBezTo>
                  <a:lnTo>
                    <a:pt x="883390" y="533836"/>
                  </a:lnTo>
                  <a:cubicBezTo>
                    <a:pt x="881171" y="520606"/>
                    <a:pt x="874883" y="508392"/>
                    <a:pt x="865399" y="498886"/>
                  </a:cubicBezTo>
                  <a:cubicBezTo>
                    <a:pt x="840374" y="473930"/>
                    <a:pt x="799810" y="473940"/>
                    <a:pt x="774797" y="498908"/>
                  </a:cubicBezTo>
                  <a:cubicBezTo>
                    <a:pt x="749784" y="523875"/>
                    <a:pt x="749794" y="564346"/>
                    <a:pt x="774819" y="589301"/>
                  </a:cubicBezTo>
                  <a:cubicBezTo>
                    <a:pt x="799836" y="614247"/>
                    <a:pt x="840382" y="614247"/>
                    <a:pt x="865399" y="589301"/>
                  </a:cubicBezTo>
                  <a:cubicBezTo>
                    <a:pt x="875288" y="579501"/>
                    <a:pt x="881648" y="566711"/>
                    <a:pt x="883485" y="552926"/>
                  </a:cubicBezTo>
                  <a:lnTo>
                    <a:pt x="885294" y="552926"/>
                  </a:lnTo>
                  <a:cubicBezTo>
                    <a:pt x="894813" y="552926"/>
                    <a:pt x="921658" y="555300"/>
                    <a:pt x="930701" y="573440"/>
                  </a:cubicBezTo>
                  <a:cubicBezTo>
                    <a:pt x="946454" y="617955"/>
                    <a:pt x="995393" y="641300"/>
                    <a:pt x="1040010" y="625584"/>
                  </a:cubicBezTo>
                  <a:cubicBezTo>
                    <a:pt x="1084628" y="609868"/>
                    <a:pt x="1108027" y="561042"/>
                    <a:pt x="1092275" y="516527"/>
                  </a:cubicBezTo>
                  <a:cubicBezTo>
                    <a:pt x="1087911" y="504194"/>
                    <a:pt x="1080768" y="493025"/>
                    <a:pt x="1071397" y="483880"/>
                  </a:cubicBezTo>
                  <a:lnTo>
                    <a:pt x="1071302" y="483785"/>
                  </a:lnTo>
                  <a:close/>
                  <a:moveTo>
                    <a:pt x="487672" y="21167"/>
                  </a:moveTo>
                  <a:cubicBezTo>
                    <a:pt x="454336" y="54669"/>
                    <a:pt x="454534" y="108789"/>
                    <a:pt x="488113" y="142048"/>
                  </a:cubicBezTo>
                  <a:cubicBezTo>
                    <a:pt x="496798" y="150650"/>
                    <a:pt x="507230" y="157296"/>
                    <a:pt x="518705" y="161538"/>
                  </a:cubicBezTo>
                  <a:cubicBezTo>
                    <a:pt x="537744" y="171985"/>
                    <a:pt x="538791" y="198198"/>
                    <a:pt x="538696" y="207411"/>
                  </a:cubicBezTo>
                  <a:cubicBezTo>
                    <a:pt x="538696" y="207980"/>
                    <a:pt x="538696" y="208740"/>
                    <a:pt x="538696" y="209595"/>
                  </a:cubicBezTo>
                  <a:cubicBezTo>
                    <a:pt x="525130" y="211548"/>
                    <a:pt x="512568" y="217848"/>
                    <a:pt x="502903" y="227545"/>
                  </a:cubicBezTo>
                  <a:cubicBezTo>
                    <a:pt x="477890" y="252513"/>
                    <a:pt x="477900" y="292983"/>
                    <a:pt x="502925" y="317938"/>
                  </a:cubicBezTo>
                  <a:cubicBezTo>
                    <a:pt x="527950" y="342893"/>
                    <a:pt x="568514" y="342883"/>
                    <a:pt x="593527" y="317916"/>
                  </a:cubicBezTo>
                  <a:cubicBezTo>
                    <a:pt x="618531" y="292957"/>
                    <a:pt x="618531" y="252504"/>
                    <a:pt x="593527" y="227545"/>
                  </a:cubicBezTo>
                  <a:cubicBezTo>
                    <a:pt x="583883" y="217872"/>
                    <a:pt x="571359" y="211575"/>
                    <a:pt x="557829" y="209595"/>
                  </a:cubicBezTo>
                  <a:lnTo>
                    <a:pt x="557829" y="207031"/>
                  </a:lnTo>
                  <a:cubicBezTo>
                    <a:pt x="557829" y="196584"/>
                    <a:pt x="560400" y="167901"/>
                    <a:pt x="581152" y="160304"/>
                  </a:cubicBezTo>
                  <a:cubicBezTo>
                    <a:pt x="582959" y="159721"/>
                    <a:pt x="584662" y="158856"/>
                    <a:pt x="586197" y="157739"/>
                  </a:cubicBezTo>
                  <a:cubicBezTo>
                    <a:pt x="594531" y="153719"/>
                    <a:pt x="602126" y="148324"/>
                    <a:pt x="608663" y="141784"/>
                  </a:cubicBezTo>
                  <a:cubicBezTo>
                    <a:pt x="639832" y="106266"/>
                    <a:pt x="636241" y="52264"/>
                    <a:pt x="600642" y="21167"/>
                  </a:cubicBezTo>
                  <a:cubicBezTo>
                    <a:pt x="568334" y="-7056"/>
                    <a:pt x="520075" y="-7056"/>
                    <a:pt x="487767" y="21167"/>
                  </a:cubicBezTo>
                  <a:lnTo>
                    <a:pt x="487672" y="21167"/>
                  </a:lnTo>
                  <a:close/>
                  <a:moveTo>
                    <a:pt x="577439" y="926838"/>
                  </a:moveTo>
                  <a:cubicBezTo>
                    <a:pt x="558401" y="916296"/>
                    <a:pt x="557449" y="890083"/>
                    <a:pt x="557544" y="880776"/>
                  </a:cubicBezTo>
                  <a:lnTo>
                    <a:pt x="557544" y="878686"/>
                  </a:lnTo>
                  <a:cubicBezTo>
                    <a:pt x="571137" y="876733"/>
                    <a:pt x="583730" y="870434"/>
                    <a:pt x="593432" y="860736"/>
                  </a:cubicBezTo>
                  <a:cubicBezTo>
                    <a:pt x="618519" y="835769"/>
                    <a:pt x="618569" y="795238"/>
                    <a:pt x="593544" y="770209"/>
                  </a:cubicBezTo>
                  <a:cubicBezTo>
                    <a:pt x="568519" y="745180"/>
                    <a:pt x="527895" y="745130"/>
                    <a:pt x="502808" y="770097"/>
                  </a:cubicBezTo>
                  <a:cubicBezTo>
                    <a:pt x="477721" y="795064"/>
                    <a:pt x="477670" y="835595"/>
                    <a:pt x="502695" y="860624"/>
                  </a:cubicBezTo>
                  <a:cubicBezTo>
                    <a:pt x="502733" y="860662"/>
                    <a:pt x="502770" y="860699"/>
                    <a:pt x="502808" y="860736"/>
                  </a:cubicBezTo>
                  <a:cubicBezTo>
                    <a:pt x="512426" y="870391"/>
                    <a:pt x="524914" y="876687"/>
                    <a:pt x="538410" y="878686"/>
                  </a:cubicBezTo>
                  <a:lnTo>
                    <a:pt x="538410" y="881251"/>
                  </a:lnTo>
                  <a:cubicBezTo>
                    <a:pt x="538410" y="891698"/>
                    <a:pt x="535935" y="920380"/>
                    <a:pt x="515183" y="927883"/>
                  </a:cubicBezTo>
                  <a:cubicBezTo>
                    <a:pt x="513371" y="928525"/>
                    <a:pt x="511644" y="929386"/>
                    <a:pt x="510042" y="930447"/>
                  </a:cubicBezTo>
                  <a:cubicBezTo>
                    <a:pt x="501747" y="934686"/>
                    <a:pt x="494193" y="940234"/>
                    <a:pt x="487672" y="946878"/>
                  </a:cubicBezTo>
                  <a:cubicBezTo>
                    <a:pt x="454141" y="980185"/>
                    <a:pt x="454022" y="1034306"/>
                    <a:pt x="487407" y="1067759"/>
                  </a:cubicBezTo>
                  <a:cubicBezTo>
                    <a:pt x="520791" y="1101213"/>
                    <a:pt x="575036" y="1101332"/>
                    <a:pt x="608567" y="1068024"/>
                  </a:cubicBezTo>
                  <a:cubicBezTo>
                    <a:pt x="642098" y="1034717"/>
                    <a:pt x="642217" y="980596"/>
                    <a:pt x="608833" y="947142"/>
                  </a:cubicBezTo>
                  <a:cubicBezTo>
                    <a:pt x="608745" y="947054"/>
                    <a:pt x="608656" y="946966"/>
                    <a:pt x="608567" y="946878"/>
                  </a:cubicBezTo>
                  <a:cubicBezTo>
                    <a:pt x="599810" y="937976"/>
                    <a:pt x="589177" y="931131"/>
                    <a:pt x="577439" y="926838"/>
                  </a:cubicBezTo>
                  <a:close/>
                  <a:moveTo>
                    <a:pt x="229794" y="498791"/>
                  </a:moveTo>
                  <a:cubicBezTo>
                    <a:pt x="219989" y="508689"/>
                    <a:pt x="213646" y="521479"/>
                    <a:pt x="211707" y="535261"/>
                  </a:cubicBezTo>
                  <a:lnTo>
                    <a:pt x="209993" y="535261"/>
                  </a:lnTo>
                  <a:cubicBezTo>
                    <a:pt x="200474" y="535261"/>
                    <a:pt x="173534" y="532886"/>
                    <a:pt x="164586" y="514746"/>
                  </a:cubicBezTo>
                  <a:cubicBezTo>
                    <a:pt x="148335" y="470858"/>
                    <a:pt x="99500" y="448423"/>
                    <a:pt x="55510" y="464636"/>
                  </a:cubicBezTo>
                  <a:cubicBezTo>
                    <a:pt x="11520" y="480850"/>
                    <a:pt x="-10967" y="529572"/>
                    <a:pt x="5285" y="573461"/>
                  </a:cubicBezTo>
                  <a:cubicBezTo>
                    <a:pt x="21536" y="617350"/>
                    <a:pt x="70371" y="639785"/>
                    <a:pt x="114361" y="623571"/>
                  </a:cubicBezTo>
                  <a:cubicBezTo>
                    <a:pt x="137111" y="615186"/>
                    <a:pt x="155182" y="597495"/>
                    <a:pt x="164015" y="574960"/>
                  </a:cubicBezTo>
                  <a:cubicBezTo>
                    <a:pt x="174106" y="555965"/>
                    <a:pt x="200950" y="554160"/>
                    <a:pt x="210469" y="554255"/>
                  </a:cubicBezTo>
                  <a:lnTo>
                    <a:pt x="211897" y="554255"/>
                  </a:lnTo>
                  <a:cubicBezTo>
                    <a:pt x="213998" y="567504"/>
                    <a:pt x="220265" y="579744"/>
                    <a:pt x="229794" y="589206"/>
                  </a:cubicBezTo>
                  <a:cubicBezTo>
                    <a:pt x="254819" y="614161"/>
                    <a:pt x="295382" y="614151"/>
                    <a:pt x="320395" y="589184"/>
                  </a:cubicBezTo>
                  <a:cubicBezTo>
                    <a:pt x="345408" y="564216"/>
                    <a:pt x="345398" y="523746"/>
                    <a:pt x="320373" y="498791"/>
                  </a:cubicBezTo>
                  <a:cubicBezTo>
                    <a:pt x="295357" y="473844"/>
                    <a:pt x="254810" y="473844"/>
                    <a:pt x="229794" y="4987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cxnSp>
        <p:nvCxnSpPr>
          <p:cNvPr id="11" name="Straight Connector 10"/>
          <p:cNvCxnSpPr>
            <a:cxnSpLocks/>
          </p:cNvCxnSpPr>
          <p:nvPr userDrawn="1"/>
        </p:nvCxnSpPr>
        <p:spPr bwMode="auto">
          <a:xfrm flipV="1">
            <a:off x="2895600" y="1214438"/>
            <a:ext cx="0" cy="586740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0" y="2590800"/>
            <a:ext cx="10058400" cy="3048000"/>
          </a:xfrm>
        </p:spPr>
        <p:txBody>
          <a:bodyPr anchor="ctr"/>
          <a:lstStyle>
            <a:lvl1pPr marL="0" indent="0">
              <a:buNone/>
              <a:defRPr sz="4600">
                <a:solidFill>
                  <a:srgbClr val="772583"/>
                </a:solidFill>
              </a:defRPr>
            </a:lvl1pPr>
          </a:lstStyle>
          <a:p>
            <a:pPr lvl="0"/>
            <a:endParaRPr lang="en-US" dirty="0"/>
          </a:p>
        </p:txBody>
      </p:sp>
      <p:grpSp>
        <p:nvGrpSpPr>
          <p:cNvPr id="12" name="Group 11"/>
          <p:cNvGrpSpPr>
            <a:grpSpLocks noChangeAspect="1"/>
          </p:cNvGrpSpPr>
          <p:nvPr userDrawn="1"/>
        </p:nvGrpSpPr>
        <p:grpSpPr>
          <a:xfrm>
            <a:off x="838200" y="7635240"/>
            <a:ext cx="1761466" cy="365760"/>
            <a:chOff x="739775" y="1122363"/>
            <a:chExt cx="6727825" cy="1397000"/>
          </a:xfrm>
        </p:grpSpPr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238375" y="1284288"/>
              <a:ext cx="889000" cy="98425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3322638" y="1285875"/>
              <a:ext cx="109537" cy="971550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636963" y="1277938"/>
              <a:ext cx="717550" cy="98425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00843D"/>
                </a:solidFill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579938" y="1277938"/>
              <a:ext cx="681037" cy="971550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5380038" y="1276350"/>
              <a:ext cx="815975" cy="995363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grpSp>
          <p:nvGrpSpPr>
            <p:cNvPr id="18" name="Group 24"/>
            <p:cNvGrpSpPr>
              <a:grpSpLocks/>
            </p:cNvGrpSpPr>
            <p:nvPr userDrawn="1"/>
          </p:nvGrpSpPr>
          <p:grpSpPr bwMode="auto">
            <a:xfrm>
              <a:off x="739775" y="1122363"/>
              <a:ext cx="1400175" cy="1397000"/>
              <a:chOff x="739775" y="1122363"/>
              <a:chExt cx="1400175" cy="1397000"/>
            </a:xfrm>
            <a:solidFill>
              <a:srgbClr val="772583"/>
            </a:solidFill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1022350" y="1400175"/>
                <a:ext cx="219075" cy="206375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1639888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1639888" y="1400175"/>
                <a:ext cx="219075" cy="206375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1022350" y="2017713"/>
                <a:ext cx="219075" cy="217487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 userDrawn="1"/>
            </p:nvSpPr>
            <p:spPr bwMode="auto">
              <a:xfrm>
                <a:off x="1230313" y="1608138"/>
                <a:ext cx="412750" cy="412750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 userDrawn="1"/>
            </p:nvSpPr>
            <p:spPr bwMode="auto">
              <a:xfrm>
                <a:off x="739775" y="1122363"/>
                <a:ext cx="1400175" cy="139700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</a:endParaRPr>
              </a:p>
            </p:txBody>
          </p:sp>
        </p:grp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6308725" y="1279525"/>
              <a:ext cx="682625" cy="973138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>
                <a:ln>
                  <a:noFill/>
                </a:ln>
                <a:solidFill>
                  <a:srgbClr val="FFC72C"/>
                </a:solidFill>
              </a:endParaRPr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7163235" y="1281345"/>
              <a:ext cx="304365" cy="971826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1295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7" name="Title Placeholder 3"/>
          <p:cNvSpPr>
            <a:spLocks noGrp="1"/>
          </p:cNvSpPr>
          <p:nvPr>
            <p:ph type="title"/>
          </p:nvPr>
        </p:nvSpPr>
        <p:spPr bwMode="auto">
          <a:xfrm>
            <a:off x="838200" y="330200"/>
            <a:ext cx="129540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7258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5pPr>
      <a:lvl6pPr marL="653110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1306220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959331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2612441" algn="l" rtl="0" fontAlgn="base">
        <a:spcBef>
          <a:spcPct val="0"/>
        </a:spcBef>
        <a:spcAft>
          <a:spcPct val="0"/>
        </a:spcAft>
        <a:defRPr sz="51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34963" indent="-334963" algn="l" rtl="0" eaLnBrk="0" fontAlgn="base" hangingPunct="0">
        <a:spcBef>
          <a:spcPts val="400"/>
        </a:spcBef>
        <a:spcAft>
          <a:spcPts val="200"/>
        </a:spcAft>
        <a:buClr>
          <a:srgbClr val="772583"/>
        </a:buClr>
        <a:buSzPct val="80000"/>
        <a:buChar char="•"/>
        <a:defRPr sz="3000">
          <a:solidFill>
            <a:srgbClr val="00843D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7388" indent="-352425" algn="l" rtl="0" eaLnBrk="0" fontAlgn="base" hangingPunct="0">
        <a:spcBef>
          <a:spcPts val="400"/>
        </a:spcBef>
        <a:spcAft>
          <a:spcPts val="200"/>
        </a:spcAft>
        <a:buClr>
          <a:srgbClr val="772583"/>
        </a:buClr>
        <a:buSzPct val="90000"/>
        <a:buFont typeface="Times" charset="0"/>
        <a:buChar char="•"/>
        <a:defRPr sz="26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631950" indent="-325438" algn="l" rtl="0" eaLnBrk="0" fontAlgn="base" hangingPunct="0">
        <a:spcBef>
          <a:spcPts val="400"/>
        </a:spcBef>
        <a:spcAft>
          <a:spcPts val="200"/>
        </a:spcAft>
        <a:buClr>
          <a:srgbClr val="772583"/>
        </a:buClr>
        <a:buSzPct val="90000"/>
        <a:buChar char="•"/>
        <a:defRPr sz="24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2284413" indent="-325438" algn="l" rtl="0" eaLnBrk="0" fontAlgn="base" hangingPunct="0">
        <a:spcBef>
          <a:spcPts val="400"/>
        </a:spcBef>
        <a:spcAft>
          <a:spcPts val="200"/>
        </a:spcAft>
        <a:buClr>
          <a:srgbClr val="772583"/>
        </a:buClr>
        <a:buChar char="–"/>
        <a:defRPr sz="20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938463" indent="-325438" algn="l" rtl="0" eaLnBrk="0" fontAlgn="base" hangingPunct="0">
        <a:spcBef>
          <a:spcPts val="400"/>
        </a:spcBef>
        <a:spcAft>
          <a:spcPts val="200"/>
        </a:spcAft>
        <a:buClr>
          <a:srgbClr val="772583"/>
        </a:buClr>
        <a:buChar char="»"/>
        <a:defRPr sz="20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3592106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6pPr>
      <a:lvl7pPr marL="4245216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7pPr>
      <a:lvl8pPr marL="4898327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8pPr>
      <a:lvl9pPr marL="5551437" indent="-326555" algn="l" rtl="0" fontAlgn="base">
        <a:spcBef>
          <a:spcPct val="20000"/>
        </a:spcBef>
        <a:spcAft>
          <a:spcPct val="0"/>
        </a:spcAft>
        <a:buChar char="»"/>
        <a:defRPr sz="3400">
          <a:solidFill>
            <a:srgbClr val="EEEA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2286000" y="2819400"/>
            <a:ext cx="11582400" cy="2806700"/>
          </a:xfrm>
        </p:spPr>
        <p:txBody>
          <a:bodyPr/>
          <a:lstStyle/>
          <a:p>
            <a:r>
              <a:rPr lang="en-US" altLang="en-US" dirty="0" smtClean="0"/>
              <a:t>Introduction to XYZ Using </a:t>
            </a:r>
            <a:br>
              <a:rPr lang="en-US" altLang="en-US" dirty="0" smtClean="0"/>
            </a:br>
            <a:r>
              <a:rPr lang="en-US" altLang="en-US" dirty="0" smtClean="0"/>
              <a:t>Hierarchical Models</a:t>
            </a:r>
          </a:p>
        </p:txBody>
      </p:sp>
      <p:sp>
        <p:nvSpPr>
          <p:cNvPr id="7171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John Smith, ABC University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Introduction</a:t>
            </a:r>
          </a:p>
          <a:p>
            <a:pPr>
              <a:defRPr/>
            </a:pPr>
            <a:r>
              <a:rPr lang="en-US" dirty="0"/>
              <a:t>Previous Work</a:t>
            </a:r>
          </a:p>
          <a:p>
            <a:pPr>
              <a:defRPr/>
            </a:pPr>
            <a:r>
              <a:rPr lang="en-US" dirty="0"/>
              <a:t>Approach</a:t>
            </a:r>
          </a:p>
          <a:p>
            <a:pPr>
              <a:defRPr/>
            </a:pPr>
            <a:r>
              <a:rPr lang="en-US" dirty="0"/>
              <a:t>Hierarchical Models</a:t>
            </a:r>
          </a:p>
          <a:p>
            <a:pPr>
              <a:defRPr/>
            </a:pPr>
            <a:r>
              <a:rPr lang="en-US" dirty="0"/>
              <a:t>Application Domain</a:t>
            </a:r>
          </a:p>
          <a:p>
            <a:pPr lvl="1">
              <a:defRPr/>
            </a:pPr>
            <a:r>
              <a:rPr lang="en-US" dirty="0"/>
              <a:t>Dataset</a:t>
            </a:r>
          </a:p>
          <a:p>
            <a:pPr lvl="1">
              <a:defRPr/>
            </a:pPr>
            <a:r>
              <a:rPr lang="en-US" dirty="0"/>
              <a:t>Results</a:t>
            </a:r>
          </a:p>
          <a:p>
            <a:pPr>
              <a:defRPr/>
            </a:pPr>
            <a:r>
              <a:rPr lang="en-US" dirty="0"/>
              <a:t>Conclusion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This is an introduction to our techniques</a:t>
            </a:r>
          </a:p>
          <a:p>
            <a:pPr>
              <a:defRPr/>
            </a:pPr>
            <a:r>
              <a:rPr lang="en-US" altLang="en-US" dirty="0"/>
              <a:t>It’s important because we believe so</a:t>
            </a:r>
          </a:p>
          <a:p>
            <a:pPr>
              <a:defRPr/>
            </a:pPr>
            <a:r>
              <a:rPr lang="en-US" altLang="en-US" dirty="0" err="1"/>
              <a:t>Etc</a:t>
            </a:r>
            <a:r>
              <a:rPr lang="en-US" altLang="en-US" dirty="0"/>
              <a:t>….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Placeholder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Why do we believe this is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ctrTitle"/>
          </p:nvPr>
        </p:nvSpPr>
        <p:spPr>
          <a:xfrm>
            <a:off x="2286000" y="2819400"/>
            <a:ext cx="11506200" cy="1447800"/>
          </a:xfrm>
        </p:spPr>
        <p:txBody>
          <a:bodyPr/>
          <a:lstStyle/>
          <a:p>
            <a:r>
              <a:rPr lang="en-US" altLang="en-US" dirty="0" smtClean="0"/>
              <a:t>More important information</a:t>
            </a:r>
          </a:p>
        </p:txBody>
      </p:sp>
      <p:sp>
        <p:nvSpPr>
          <p:cNvPr id="12290" name="Content Placeholder 1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267200"/>
            <a:ext cx="11506200" cy="16764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altLang="en-US" dirty="0"/>
              <a:t>This is important because it is very useful 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Other reasons this is important: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Reason 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Another reason</a:t>
            </a:r>
          </a:p>
          <a:p>
            <a:pPr marL="334963" indent="-334963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More reasons</a:t>
            </a:r>
          </a:p>
          <a:p>
            <a:pPr marL="1144588" lvl="1" indent="-457200"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And more reasons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000000"/>
      </a:dk1>
      <a:lt1>
        <a:srgbClr val="FFFFFF"/>
      </a:lt1>
      <a:dk2>
        <a:srgbClr val="125DA4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D84626"/>
      </a:accent4>
      <a:accent5>
        <a:srgbClr val="C32026"/>
      </a:accent5>
      <a:accent6>
        <a:srgbClr val="4D3A29"/>
      </a:accent6>
      <a:hlink>
        <a:srgbClr val="D2D200"/>
      </a:hlink>
      <a:folHlink>
        <a:srgbClr val="D0B9F8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Custom</PresentationFormat>
  <Paragraphs>28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Introduction to XYZ Using  Hierarchical Models</vt:lpstr>
      <vt:lpstr>Agenda</vt:lpstr>
      <vt:lpstr>Introduction</vt:lpstr>
      <vt:lpstr>Slide 4</vt:lpstr>
      <vt:lpstr>More important information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2021-06-16T18:32:57Z</dcterms:created>
  <dcterms:modified xsi:type="dcterms:W3CDTF">2021-06-16T19:04:06Z</dcterms:modified>
</cp:coreProperties>
</file>