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8229600" cx="14630400"/>
  <p:notesSz cx="6858000" cy="9144000"/>
  <p:embeddedFontLst>
    <p:embeddedFont>
      <p:font typeface="Tahoma"/>
      <p:regular r:id="rId11"/>
      <p:bold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592">
          <p15:clr>
            <a:srgbClr val="000000"/>
          </p15:clr>
        </p15:guide>
        <p15:guide id="2" orient="horz" pos="2784">
          <p15:clr>
            <a:srgbClr val="000000"/>
          </p15:clr>
        </p15:guide>
        <p15:guide id="3" pos="528">
          <p15:clr>
            <a:srgbClr val="000000"/>
          </p15:clr>
        </p15:guide>
        <p15:guide id="4" pos="8688">
          <p15:clr>
            <a:srgbClr val="000000"/>
          </p15:clr>
        </p15:guide>
        <p15:guide id="5" pos="6432">
          <p15:clr>
            <a:srgbClr val="000000"/>
          </p15:clr>
        </p15:guide>
      </p15:sldGuideLst>
    </p:ext>
    <p:ext uri="GoogleSlidesCustomDataVersion2">
      <go:slidesCustomData xmlns:go="http://customooxmlschemas.google.com/" r:id="rId13" roundtripDataSignature="AMtx7mhrt7OXSRvNoIxoXbb63s+qTadPN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592" orient="horz"/>
        <p:guide pos="2784" orient="horz"/>
        <p:guide pos="528"/>
        <p:guide pos="8688"/>
        <p:guide pos="6432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Tahoma-regular.fntdata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font" Target="fonts/Tahoma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" name="Google Shape;3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" name="Google Shape;4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" name="Google Shape;5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" name="Google Shape;6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7"/>
          <p:cNvPicPr preferRelativeResize="0"/>
          <p:nvPr/>
        </p:nvPicPr>
        <p:blipFill rotWithShape="1">
          <a:blip r:embed="rId2">
            <a:alphaModFix/>
          </a:blip>
          <a:srcRect b="27776" l="0" r="12219" t="0"/>
          <a:stretch/>
        </p:blipFill>
        <p:spPr>
          <a:xfrm>
            <a:off x="9814550" y="4267200"/>
            <a:ext cx="4815849" cy="396239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" name="Google Shape;14;p7"/>
          <p:cNvCxnSpPr/>
          <p:nvPr/>
        </p:nvCxnSpPr>
        <p:spPr>
          <a:xfrm flipH="1" rot="10800000">
            <a:off x="838200" y="2590800"/>
            <a:ext cx="12954000" cy="14338"/>
          </a:xfrm>
          <a:prstGeom prst="straightConnector1">
            <a:avLst/>
          </a:prstGeom>
          <a:noFill/>
          <a:ln cap="flat" cmpd="sng" w="19050">
            <a:solidFill>
              <a:srgbClr val="8C3800"/>
            </a:solidFill>
            <a:prstDash val="lgDash"/>
            <a:round/>
            <a:headEnd len="med" w="med" type="none"/>
            <a:tailEnd len="med" w="med" type="none"/>
          </a:ln>
        </p:spPr>
      </p:cxnSp>
      <p:sp>
        <p:nvSpPr>
          <p:cNvPr id="15" name="Google Shape;15;p7"/>
          <p:cNvSpPr txBox="1"/>
          <p:nvPr>
            <p:ph type="ctrTitle"/>
          </p:nvPr>
        </p:nvSpPr>
        <p:spPr>
          <a:xfrm>
            <a:off x="2286000" y="2819400"/>
            <a:ext cx="11506200" cy="2806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8C3800"/>
              </a:buClr>
              <a:buSzPts val="1400"/>
              <a:buNone/>
              <a:defRPr sz="4600">
                <a:solidFill>
                  <a:srgbClr val="8C380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" type="subTitle"/>
          </p:nvPr>
        </p:nvSpPr>
        <p:spPr>
          <a:xfrm>
            <a:off x="2286000" y="5715000"/>
            <a:ext cx="11506200" cy="16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65300" lIns="130600" spcFirstLastPara="1" rIns="130600" wrap="square" tIns="653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2700"/>
              <a:buFont typeface="Tahoma"/>
              <a:buNone/>
              <a:defRPr sz="3000">
                <a:solidFill>
                  <a:schemeClr val="dk1"/>
                </a:solidFill>
              </a:defRPr>
            </a:lvl1pPr>
            <a:lvl2pPr lvl="1" algn="l"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2pPr>
            <a:lvl3pPr lvl="2" algn="l"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3pPr>
            <a:lvl4pPr lvl="3" algn="l"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4pPr>
            <a:lvl5pPr lvl="4" algn="l"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9pPr>
          </a:lstStyle>
          <a:p/>
        </p:txBody>
      </p:sp>
      <p:pic>
        <p:nvPicPr>
          <p:cNvPr id="17" name="Google Shape;17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1248" y="758952"/>
            <a:ext cx="7525513" cy="17345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oogle Shape;19;p8"/>
          <p:cNvPicPr preferRelativeResize="0"/>
          <p:nvPr/>
        </p:nvPicPr>
        <p:blipFill rotWithShape="1">
          <a:blip r:embed="rId2">
            <a:alphaModFix/>
          </a:blip>
          <a:srcRect b="0" l="0" r="11917" t="27515"/>
          <a:stretch/>
        </p:blipFill>
        <p:spPr>
          <a:xfrm>
            <a:off x="9798050" y="0"/>
            <a:ext cx="4832351" cy="39766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0" name="Google Shape;20;p8"/>
          <p:cNvCxnSpPr/>
          <p:nvPr/>
        </p:nvCxnSpPr>
        <p:spPr>
          <a:xfrm>
            <a:off x="838200" y="7543800"/>
            <a:ext cx="12954000" cy="0"/>
          </a:xfrm>
          <a:prstGeom prst="straightConnector1">
            <a:avLst/>
          </a:prstGeom>
          <a:noFill/>
          <a:ln cap="flat" cmpd="sng" w="19050">
            <a:solidFill>
              <a:srgbClr val="8C3800"/>
            </a:solidFill>
            <a:prstDash val="lgDash"/>
            <a:round/>
            <a:headEnd len="med" w="med" type="none"/>
            <a:tailEnd len="med" w="med" type="none"/>
          </a:ln>
        </p:spPr>
      </p:cxnSp>
      <p:sp>
        <p:nvSpPr>
          <p:cNvPr id="21" name="Google Shape;21;p8"/>
          <p:cNvSpPr txBox="1"/>
          <p:nvPr>
            <p:ph idx="1" type="body"/>
          </p:nvPr>
        </p:nvSpPr>
        <p:spPr>
          <a:xfrm>
            <a:off x="838200" y="1981200"/>
            <a:ext cx="12954000" cy="53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65300" lIns="130600" spcFirstLastPara="1" rIns="130600" wrap="square" tIns="65300">
            <a:noAutofit/>
          </a:bodyPr>
          <a:lstStyle>
            <a:lvl1pPr indent="-400050" lvl="0" marL="45720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700"/>
              <a:buChar char="•"/>
              <a:defRPr>
                <a:solidFill>
                  <a:schemeClr val="dk1"/>
                </a:solidFill>
              </a:defRPr>
            </a:lvl1pPr>
            <a:lvl2pPr indent="-377190" lvl="1" marL="91440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340"/>
              <a:buChar char="•"/>
              <a:defRPr>
                <a:solidFill>
                  <a:schemeClr val="dk2"/>
                </a:solidFill>
              </a:defRPr>
            </a:lvl2pPr>
            <a:lvl3pPr indent="-365760" lvl="2" marL="137160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160"/>
              <a:buChar char="•"/>
              <a:defRPr>
                <a:solidFill>
                  <a:schemeClr val="dk2"/>
                </a:solidFill>
              </a:defRPr>
            </a:lvl3pPr>
            <a:lvl4pPr indent="-342900" lvl="3" marL="182880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>
                <a:solidFill>
                  <a:schemeClr val="dk2"/>
                </a:solidFill>
              </a:defRPr>
            </a:lvl4pPr>
            <a:lvl5pPr indent="-331470" lvl="4" marL="228600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20"/>
              <a:buChar char="•"/>
              <a:defRPr>
                <a:solidFill>
                  <a:schemeClr val="dk2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type="title"/>
          </p:nvPr>
        </p:nvSpPr>
        <p:spPr>
          <a:xfrm>
            <a:off x="838200" y="330200"/>
            <a:ext cx="12954000" cy="1422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23" name="Google Shape;23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1248" y="7616952"/>
            <a:ext cx="1993393" cy="4584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vider">
  <p:cSld name="Divider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9"/>
          <p:cNvPicPr preferRelativeResize="0"/>
          <p:nvPr/>
        </p:nvPicPr>
        <p:blipFill rotWithShape="1">
          <a:blip r:embed="rId2">
            <a:alphaModFix/>
          </a:blip>
          <a:srcRect b="0" l="0" r="11917" t="27515"/>
          <a:stretch/>
        </p:blipFill>
        <p:spPr>
          <a:xfrm>
            <a:off x="9798050" y="0"/>
            <a:ext cx="4832351" cy="39766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6" name="Google Shape;26;p9"/>
          <p:cNvCxnSpPr/>
          <p:nvPr/>
        </p:nvCxnSpPr>
        <p:spPr>
          <a:xfrm rot="10800000">
            <a:off x="2895600" y="1214438"/>
            <a:ext cx="0" cy="5867400"/>
          </a:xfrm>
          <a:prstGeom prst="straightConnector1">
            <a:avLst/>
          </a:prstGeom>
          <a:noFill/>
          <a:ln cap="flat" cmpd="sng" w="19050">
            <a:solidFill>
              <a:srgbClr val="8C3800"/>
            </a:solidFill>
            <a:prstDash val="lgDash"/>
            <a:round/>
            <a:headEnd len="med" w="med" type="none"/>
            <a:tailEnd len="med" w="med" type="none"/>
          </a:ln>
        </p:spPr>
      </p:cxnSp>
      <p:sp>
        <p:nvSpPr>
          <p:cNvPr id="27" name="Google Shape;27;p9"/>
          <p:cNvSpPr txBox="1"/>
          <p:nvPr>
            <p:ph idx="1" type="body"/>
          </p:nvPr>
        </p:nvSpPr>
        <p:spPr>
          <a:xfrm>
            <a:off x="3048000" y="2590800"/>
            <a:ext cx="10058400" cy="30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5300" lIns="130600" spcFirstLastPara="1" rIns="130600" wrap="square" tIns="653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C3800"/>
              </a:buClr>
              <a:buSzPts val="4140"/>
              <a:buNone/>
              <a:defRPr sz="4600">
                <a:solidFill>
                  <a:srgbClr val="8C3800"/>
                </a:solidFill>
              </a:defRPr>
            </a:lvl1pPr>
            <a:lvl2pPr indent="-331469" lvl="1" marL="914400" algn="l"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2pPr>
            <a:lvl3pPr indent="-331469" lvl="2" marL="1371600" algn="l"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3pPr>
            <a:lvl4pPr indent="-331469" lvl="3" marL="1828800" algn="l"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4pPr>
            <a:lvl5pPr indent="-331470" lvl="4" marL="2286000" algn="l">
              <a:spcBef>
                <a:spcPts val="400"/>
              </a:spcBef>
              <a:spcAft>
                <a:spcPts val="0"/>
              </a:spcAft>
              <a:buSzPts val="162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9pPr>
          </a:lstStyle>
          <a:p/>
        </p:txBody>
      </p:sp>
      <p:pic>
        <p:nvPicPr>
          <p:cNvPr id="28" name="Google Shape;28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1248" y="7616952"/>
            <a:ext cx="1993393" cy="4584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Google Shape;30;p10"/>
          <p:cNvCxnSpPr/>
          <p:nvPr/>
        </p:nvCxnSpPr>
        <p:spPr>
          <a:xfrm>
            <a:off x="838200" y="7543800"/>
            <a:ext cx="12954000" cy="0"/>
          </a:xfrm>
          <a:prstGeom prst="straightConnector1">
            <a:avLst/>
          </a:prstGeom>
          <a:noFill/>
          <a:ln cap="flat" cmpd="sng" w="19050">
            <a:solidFill>
              <a:srgbClr val="8C3800"/>
            </a:solidFill>
            <a:prstDash val="lgDash"/>
            <a:round/>
            <a:headEnd len="med" w="med" type="none"/>
            <a:tailEnd len="med" w="med" type="none"/>
          </a:ln>
        </p:spPr>
      </p:cxnSp>
      <p:sp>
        <p:nvSpPr>
          <p:cNvPr id="31" name="Google Shape;31;p10"/>
          <p:cNvSpPr txBox="1"/>
          <p:nvPr>
            <p:ph type="title"/>
          </p:nvPr>
        </p:nvSpPr>
        <p:spPr>
          <a:xfrm>
            <a:off x="838200" y="330200"/>
            <a:ext cx="12954000" cy="1422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2" name="Google Shape;32;p1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1248" y="7616952"/>
            <a:ext cx="1993393" cy="4584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Google Shape;34;p11"/>
          <p:cNvCxnSpPr/>
          <p:nvPr/>
        </p:nvCxnSpPr>
        <p:spPr>
          <a:xfrm>
            <a:off x="838200" y="7543800"/>
            <a:ext cx="12954000" cy="0"/>
          </a:xfrm>
          <a:prstGeom prst="straightConnector1">
            <a:avLst/>
          </a:prstGeom>
          <a:noFill/>
          <a:ln cap="flat" cmpd="sng" w="19050">
            <a:solidFill>
              <a:srgbClr val="8C3800"/>
            </a:solidFill>
            <a:prstDash val="lgDash"/>
            <a:round/>
            <a:headEnd len="med" w="med" type="none"/>
            <a:tailEnd len="med" w="med" type="none"/>
          </a:ln>
        </p:spPr>
      </p:cxnSp>
      <p:pic>
        <p:nvPicPr>
          <p:cNvPr id="35" name="Google Shape;35;p1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1248" y="7616952"/>
            <a:ext cx="1993393" cy="4584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/>
          <p:nvPr>
            <p:ph idx="1" type="body"/>
          </p:nvPr>
        </p:nvSpPr>
        <p:spPr>
          <a:xfrm>
            <a:off x="838200" y="1905000"/>
            <a:ext cx="129540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65300" lIns="130600" spcFirstLastPara="1" rIns="130600" wrap="square" tIns="65300">
            <a:noAutofit/>
          </a:bodyPr>
          <a:lstStyle>
            <a:lvl1pPr indent="-40005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Tahoma"/>
              <a:buChar char="•"/>
              <a:defRPr b="0" i="0" sz="3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37719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340"/>
              <a:buFont typeface="Tahoma"/>
              <a:buChar char="•"/>
              <a:defRPr b="0" i="0" sz="26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36576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160"/>
              <a:buFont typeface="Tahoma"/>
              <a:buChar char="•"/>
              <a:defRPr b="0" i="0" sz="2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3429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Tahoma"/>
              <a:buChar char="•"/>
              <a:defRPr b="0" i="0" sz="2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33147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Tahoma"/>
              <a:buChar char="•"/>
              <a:defRPr b="0" i="0" sz="18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444500" lvl="5" marL="2743200" marR="0" rtl="0" algn="l">
              <a:spcBef>
                <a:spcPts val="680"/>
              </a:spcBef>
              <a:spcAft>
                <a:spcPts val="0"/>
              </a:spcAft>
              <a:buClr>
                <a:srgbClr val="EEEAFF"/>
              </a:buClr>
              <a:buSzPts val="3400"/>
              <a:buFont typeface="Arial"/>
              <a:buChar char="»"/>
              <a:defRPr b="0" i="0" sz="3400" u="none" cap="none" strike="noStrike">
                <a:solidFill>
                  <a:srgbClr val="EEEA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44500" lvl="6" marL="3200400" marR="0" rtl="0" algn="l">
              <a:spcBef>
                <a:spcPts val="680"/>
              </a:spcBef>
              <a:spcAft>
                <a:spcPts val="0"/>
              </a:spcAft>
              <a:buClr>
                <a:srgbClr val="EEEAFF"/>
              </a:buClr>
              <a:buSzPts val="3400"/>
              <a:buFont typeface="Arial"/>
              <a:buChar char="»"/>
              <a:defRPr b="0" i="0" sz="3400" u="none" cap="none" strike="noStrike">
                <a:solidFill>
                  <a:srgbClr val="EEEA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44500" lvl="7" marL="3657600" marR="0" rtl="0" algn="l">
              <a:spcBef>
                <a:spcPts val="680"/>
              </a:spcBef>
              <a:spcAft>
                <a:spcPts val="0"/>
              </a:spcAft>
              <a:buClr>
                <a:srgbClr val="EEEAFF"/>
              </a:buClr>
              <a:buSzPts val="3400"/>
              <a:buFont typeface="Arial"/>
              <a:buChar char="»"/>
              <a:defRPr b="0" i="0" sz="3400" u="none" cap="none" strike="noStrike">
                <a:solidFill>
                  <a:srgbClr val="EEEA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44500" lvl="8" marL="4114800" marR="0" rtl="0" algn="l">
              <a:spcBef>
                <a:spcPts val="680"/>
              </a:spcBef>
              <a:spcAft>
                <a:spcPts val="0"/>
              </a:spcAft>
              <a:buClr>
                <a:srgbClr val="EEEAFF"/>
              </a:buClr>
              <a:buSzPts val="3400"/>
              <a:buFont typeface="Arial"/>
              <a:buChar char="»"/>
              <a:defRPr b="0" i="0" sz="3400" u="none" cap="none" strike="noStrike">
                <a:solidFill>
                  <a:srgbClr val="EEEA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6"/>
          <p:cNvSpPr txBox="1"/>
          <p:nvPr>
            <p:ph type="title"/>
          </p:nvPr>
        </p:nvSpPr>
        <p:spPr>
          <a:xfrm>
            <a:off x="838200" y="330200"/>
            <a:ext cx="12954000" cy="1422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8C3800"/>
              </a:buClr>
              <a:buSzPts val="1400"/>
              <a:buNone/>
              <a:defRPr b="0" i="0" sz="4400" u="none" cap="none" strike="noStrike">
                <a:solidFill>
                  <a:srgbClr val="8C3800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D84626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D84626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D84626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D84626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100" u="none" cap="none" strike="noStrike">
                <a:solidFill>
                  <a:srgbClr val="FFC22D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100" u="none" cap="none" strike="noStrike">
                <a:solidFill>
                  <a:srgbClr val="FFC22D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100" u="none" cap="none" strike="noStrike">
                <a:solidFill>
                  <a:srgbClr val="FFC22D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100" u="none" cap="none" strike="noStrike">
                <a:solidFill>
                  <a:srgbClr val="FFC22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"/>
          <p:cNvSpPr txBox="1"/>
          <p:nvPr>
            <p:ph type="ctrTitle"/>
          </p:nvPr>
        </p:nvSpPr>
        <p:spPr>
          <a:xfrm>
            <a:off x="2286000" y="2819400"/>
            <a:ext cx="11582400" cy="280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XYZ Using </a:t>
            </a:r>
            <a:br>
              <a:rPr lang="en-US"/>
            </a:br>
            <a:r>
              <a:rPr lang="en-US"/>
              <a:t>Hierarchical Models</a:t>
            </a:r>
            <a:endParaRPr/>
          </a:p>
        </p:txBody>
      </p:sp>
      <p:sp>
        <p:nvSpPr>
          <p:cNvPr id="42" name="Google Shape;42;p1"/>
          <p:cNvSpPr txBox="1"/>
          <p:nvPr>
            <p:ph idx="1" type="subTitle"/>
          </p:nvPr>
        </p:nvSpPr>
        <p:spPr>
          <a:xfrm>
            <a:off x="2286000" y="5715000"/>
            <a:ext cx="11506200" cy="16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65300" lIns="130600" spcFirstLastPara="1" rIns="130600" wrap="square" tIns="653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700"/>
              <a:buNone/>
            </a:pPr>
            <a:r>
              <a:rPr lang="en-US"/>
              <a:t>John Smith, ABC University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SzPts val="27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"/>
          <p:cNvSpPr txBox="1"/>
          <p:nvPr>
            <p:ph idx="1" type="body"/>
          </p:nvPr>
        </p:nvSpPr>
        <p:spPr>
          <a:xfrm>
            <a:off x="838200" y="1981200"/>
            <a:ext cx="12954000" cy="53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65300" lIns="130600" spcFirstLastPara="1" rIns="130600" wrap="square" tIns="65300">
            <a:noAutofit/>
          </a:bodyPr>
          <a:lstStyle/>
          <a:p>
            <a:pPr indent="-341313" lvl="0" marL="341313" rtl="0" algn="l">
              <a:spcBef>
                <a:spcPts val="0"/>
              </a:spcBef>
              <a:spcAft>
                <a:spcPts val="0"/>
              </a:spcAft>
              <a:buSzPts val="2700"/>
              <a:buChar char="•"/>
            </a:pPr>
            <a:r>
              <a:rPr lang="en-US"/>
              <a:t>Introduction</a:t>
            </a:r>
            <a:endParaRPr/>
          </a:p>
          <a:p>
            <a:pPr indent="-341313" lvl="0" marL="341313" rtl="0" algn="l">
              <a:spcBef>
                <a:spcPts val="600"/>
              </a:spcBef>
              <a:spcAft>
                <a:spcPts val="0"/>
              </a:spcAft>
              <a:buSzPts val="2700"/>
              <a:buChar char="•"/>
            </a:pPr>
            <a:r>
              <a:rPr lang="en-US"/>
              <a:t>Previous Work</a:t>
            </a:r>
            <a:endParaRPr/>
          </a:p>
          <a:p>
            <a:pPr indent="-341313" lvl="0" marL="341313" rtl="0" algn="l">
              <a:spcBef>
                <a:spcPts val="600"/>
              </a:spcBef>
              <a:spcAft>
                <a:spcPts val="0"/>
              </a:spcAft>
              <a:buSzPts val="2700"/>
              <a:buChar char="•"/>
            </a:pPr>
            <a:r>
              <a:rPr lang="en-US"/>
              <a:t>Approach</a:t>
            </a:r>
            <a:endParaRPr/>
          </a:p>
          <a:p>
            <a:pPr indent="-341313" lvl="0" marL="341313" rtl="0" algn="l">
              <a:spcBef>
                <a:spcPts val="600"/>
              </a:spcBef>
              <a:spcAft>
                <a:spcPts val="0"/>
              </a:spcAft>
              <a:buSzPts val="2700"/>
              <a:buChar char="•"/>
            </a:pPr>
            <a:r>
              <a:rPr lang="en-US"/>
              <a:t>Hierarchical Models</a:t>
            </a:r>
            <a:endParaRPr/>
          </a:p>
          <a:p>
            <a:pPr indent="-341313" lvl="0" marL="341313" rtl="0" algn="l">
              <a:spcBef>
                <a:spcPts val="600"/>
              </a:spcBef>
              <a:spcAft>
                <a:spcPts val="0"/>
              </a:spcAft>
              <a:buSzPts val="2700"/>
              <a:buChar char="•"/>
            </a:pPr>
            <a:r>
              <a:rPr lang="en-US"/>
              <a:t>Application Domain</a:t>
            </a:r>
            <a:endParaRPr/>
          </a:p>
          <a:p>
            <a:pPr indent="-352425" lvl="1" marL="687388" rtl="0" algn="l">
              <a:spcBef>
                <a:spcPts val="600"/>
              </a:spcBef>
              <a:spcAft>
                <a:spcPts val="0"/>
              </a:spcAft>
              <a:buSzPts val="2340"/>
              <a:buChar char="•"/>
            </a:pPr>
            <a:r>
              <a:rPr lang="en-US"/>
              <a:t>Dataset</a:t>
            </a:r>
            <a:endParaRPr/>
          </a:p>
          <a:p>
            <a:pPr indent="-352425" lvl="1" marL="687388" rtl="0" algn="l">
              <a:spcBef>
                <a:spcPts val="600"/>
              </a:spcBef>
              <a:spcAft>
                <a:spcPts val="0"/>
              </a:spcAft>
              <a:buSzPts val="2340"/>
              <a:buChar char="•"/>
            </a:pPr>
            <a:r>
              <a:rPr lang="en-US"/>
              <a:t>Results</a:t>
            </a:r>
            <a:endParaRPr/>
          </a:p>
          <a:p>
            <a:pPr indent="-341313" lvl="0" marL="341313" rtl="0" algn="l">
              <a:spcBef>
                <a:spcPts val="600"/>
              </a:spcBef>
              <a:spcAft>
                <a:spcPts val="0"/>
              </a:spcAft>
              <a:buSzPts val="2700"/>
              <a:buChar char="•"/>
            </a:pPr>
            <a:r>
              <a:rPr lang="en-US"/>
              <a:t>Conclusion</a:t>
            </a:r>
            <a:endParaRPr/>
          </a:p>
        </p:txBody>
      </p:sp>
      <p:sp>
        <p:nvSpPr>
          <p:cNvPr id="49" name="Google Shape;49;p2"/>
          <p:cNvSpPr txBox="1"/>
          <p:nvPr>
            <p:ph type="title"/>
          </p:nvPr>
        </p:nvSpPr>
        <p:spPr>
          <a:xfrm>
            <a:off x="838200" y="330200"/>
            <a:ext cx="12954000" cy="1422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Agenda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"/>
          <p:cNvSpPr txBox="1"/>
          <p:nvPr>
            <p:ph idx="1" type="body"/>
          </p:nvPr>
        </p:nvSpPr>
        <p:spPr>
          <a:xfrm>
            <a:off x="838200" y="1981200"/>
            <a:ext cx="12954000" cy="53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65300" lIns="130600" spcFirstLastPara="1" rIns="130600" wrap="square" tIns="65300">
            <a:noAutofit/>
          </a:bodyPr>
          <a:lstStyle/>
          <a:p>
            <a:pPr indent="-341313" lvl="0" marL="341313" rtl="0" algn="l">
              <a:spcBef>
                <a:spcPts val="0"/>
              </a:spcBef>
              <a:spcAft>
                <a:spcPts val="0"/>
              </a:spcAft>
              <a:buSzPts val="2700"/>
              <a:buChar char="•"/>
            </a:pPr>
            <a:r>
              <a:rPr lang="en-US"/>
              <a:t>This is an introduction to our techniques</a:t>
            </a:r>
            <a:endParaRPr/>
          </a:p>
          <a:p>
            <a:pPr indent="-341313" lvl="0" marL="341313" rtl="0" algn="l">
              <a:spcBef>
                <a:spcPts val="600"/>
              </a:spcBef>
              <a:spcAft>
                <a:spcPts val="0"/>
              </a:spcAft>
              <a:buSzPts val="2700"/>
              <a:buChar char="•"/>
            </a:pPr>
            <a:r>
              <a:rPr lang="en-US"/>
              <a:t>It’s important because we believe so</a:t>
            </a:r>
            <a:endParaRPr/>
          </a:p>
          <a:p>
            <a:pPr indent="-341313" lvl="0" marL="341313" rtl="0" algn="l">
              <a:spcBef>
                <a:spcPts val="600"/>
              </a:spcBef>
              <a:spcAft>
                <a:spcPts val="0"/>
              </a:spcAft>
              <a:buSzPts val="2700"/>
              <a:buChar char="•"/>
            </a:pPr>
            <a:r>
              <a:rPr lang="en-US"/>
              <a:t>Etc….</a:t>
            </a:r>
            <a:endParaRPr/>
          </a:p>
        </p:txBody>
      </p:sp>
      <p:sp>
        <p:nvSpPr>
          <p:cNvPr id="56" name="Google Shape;56;p3"/>
          <p:cNvSpPr txBox="1"/>
          <p:nvPr>
            <p:ph type="title"/>
          </p:nvPr>
        </p:nvSpPr>
        <p:spPr>
          <a:xfrm>
            <a:off x="838200" y="330200"/>
            <a:ext cx="12954000" cy="1422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"/>
          <p:cNvSpPr txBox="1"/>
          <p:nvPr>
            <p:ph idx="1" type="body"/>
          </p:nvPr>
        </p:nvSpPr>
        <p:spPr>
          <a:xfrm>
            <a:off x="3048000" y="2590800"/>
            <a:ext cx="10058400" cy="30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5300" lIns="130600" spcFirstLastPara="1" rIns="130600" wrap="square" tIns="653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4140"/>
              <a:buNone/>
            </a:pPr>
            <a:r>
              <a:rPr lang="en-US"/>
              <a:t>Why do we believe this is important?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5"/>
          <p:cNvSpPr txBox="1"/>
          <p:nvPr>
            <p:ph type="ctrTitle"/>
          </p:nvPr>
        </p:nvSpPr>
        <p:spPr>
          <a:xfrm>
            <a:off x="2286000" y="2819400"/>
            <a:ext cx="11506200" cy="1447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More important information</a:t>
            </a:r>
            <a:endParaRPr/>
          </a:p>
        </p:txBody>
      </p:sp>
      <p:sp>
        <p:nvSpPr>
          <p:cNvPr id="69" name="Google Shape;69;p5"/>
          <p:cNvSpPr txBox="1"/>
          <p:nvPr>
            <p:ph idx="1" type="subTitle"/>
          </p:nvPr>
        </p:nvSpPr>
        <p:spPr>
          <a:xfrm>
            <a:off x="2286000" y="4267200"/>
            <a:ext cx="11506200" cy="16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65300" lIns="130600" spcFirstLastPara="1" rIns="130600" wrap="square" tIns="653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700"/>
              <a:buNone/>
            </a:pPr>
            <a:r>
              <a:rPr lang="en-US"/>
              <a:t>This is important because it is very useful </a:t>
            </a:r>
            <a:endParaRPr/>
          </a:p>
          <a:p>
            <a:pPr indent="-334963" lvl="0" marL="334963" rtl="0" algn="l">
              <a:spcBef>
                <a:spcPts val="600"/>
              </a:spcBef>
              <a:spcAft>
                <a:spcPts val="0"/>
              </a:spcAft>
              <a:buSzPts val="2700"/>
              <a:buFont typeface="Arial"/>
              <a:buChar char="•"/>
            </a:pPr>
            <a:r>
              <a:rPr lang="en-US"/>
              <a:t>Other reasons this is important:</a:t>
            </a:r>
            <a:endParaRPr/>
          </a:p>
          <a:p>
            <a:pPr indent="-334963" lvl="0" marL="334963" rtl="0" algn="l">
              <a:spcBef>
                <a:spcPts val="600"/>
              </a:spcBef>
              <a:spcAft>
                <a:spcPts val="0"/>
              </a:spcAft>
              <a:buSzPts val="2700"/>
              <a:buFont typeface="Arial"/>
              <a:buChar char="•"/>
            </a:pPr>
            <a:r>
              <a:rPr lang="en-US"/>
              <a:t>Reason </a:t>
            </a:r>
            <a:endParaRPr/>
          </a:p>
          <a:p>
            <a:pPr indent="-334963" lvl="0" marL="334963" rtl="0" algn="l">
              <a:spcBef>
                <a:spcPts val="600"/>
              </a:spcBef>
              <a:spcAft>
                <a:spcPts val="0"/>
              </a:spcAft>
              <a:buSzPts val="2700"/>
              <a:buFont typeface="Arial"/>
              <a:buChar char="•"/>
            </a:pPr>
            <a:r>
              <a:rPr lang="en-US"/>
              <a:t>Another reason</a:t>
            </a:r>
            <a:endParaRPr/>
          </a:p>
          <a:p>
            <a:pPr indent="-334963" lvl="0" marL="334963" rtl="0" algn="l">
              <a:spcBef>
                <a:spcPts val="600"/>
              </a:spcBef>
              <a:spcAft>
                <a:spcPts val="0"/>
              </a:spcAft>
              <a:buSzPts val="2700"/>
              <a:buFont typeface="Arial"/>
              <a:buChar char="•"/>
            </a:pPr>
            <a:r>
              <a:rPr lang="en-US"/>
              <a:t>More reasons</a:t>
            </a:r>
            <a:endParaRPr/>
          </a:p>
          <a:p>
            <a:pPr indent="-457200" lvl="1" marL="1144588" rtl="0" algn="l">
              <a:spcBef>
                <a:spcPts val="600"/>
              </a:spcBef>
              <a:spcAft>
                <a:spcPts val="0"/>
              </a:spcAft>
              <a:buSzPts val="2340"/>
              <a:buFont typeface="Arial"/>
              <a:buChar char="•"/>
            </a:pPr>
            <a:r>
              <a:rPr lang="en-US"/>
              <a:t>And more reasons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ank Presentation">
  <a:themeElements>
    <a:clrScheme name="VIS-22">
      <a:dk1>
        <a:srgbClr val="1D3160"/>
      </a:dk1>
      <a:lt1>
        <a:srgbClr val="2473B6"/>
      </a:lt1>
      <a:dk2>
        <a:srgbClr val="000000"/>
      </a:dk2>
      <a:lt2>
        <a:srgbClr val="FFFFFF"/>
      </a:lt2>
      <a:accent1>
        <a:srgbClr val="A30B35"/>
      </a:accent1>
      <a:accent2>
        <a:srgbClr val="F15822"/>
      </a:accent2>
      <a:accent3>
        <a:srgbClr val="FDBB30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2021-06-16T18:32:57Z</dcterms:created>
</cp:coreProperties>
</file>