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480175" cx="11522075"/>
  <p:notesSz cx="6858000" cy="9144000"/>
  <p:embeddedFontLst>
    <p:embeddedFont>
      <p:font typeface="Tahoma"/>
      <p:regular r:id="rId11"/>
      <p:bold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041">
          <p15:clr>
            <a:srgbClr val="000000"/>
          </p15:clr>
        </p15:guide>
        <p15:guide id="2" orient="horz" pos="2177">
          <p15:clr>
            <a:srgbClr val="000000"/>
          </p15:clr>
        </p15:guide>
        <p15:guide id="3" pos="416">
          <p15:clr>
            <a:srgbClr val="000000"/>
          </p15:clr>
        </p15:guide>
        <p15:guide id="4" pos="6842">
          <p15:clr>
            <a:srgbClr val="000000"/>
          </p15:clr>
        </p15:guide>
        <p15:guide id="5" pos="5081">
          <p15:clr>
            <a:srgbClr val="000000"/>
          </p15:clr>
        </p15:guide>
      </p15:sldGuideLst>
    </p:ext>
    <p:ext uri="GoogleSlidesCustomDataVersion2">
      <go:slidesCustomData xmlns:go="http://customooxmlschemas.google.com/" r:id="rId13" roundtripDataSignature="AMtx7mhULUVPBMg7V7cKgJud5ito9ZvoL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041" orient="horz"/>
        <p:guide pos="2177" orient="horz"/>
        <p:guide pos="416"/>
        <p:guide pos="6842"/>
        <p:guide pos="5081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Tahoma-regular.fntdata"/><Relationship Id="rId10" Type="http://schemas.openxmlformats.org/officeDocument/2006/relationships/slide" Target="slides/slide5.xml"/><Relationship Id="rId13" Type="http://customschemas.google.com/relationships/presentationmetadata" Target="metadata"/><Relationship Id="rId12" Type="http://schemas.openxmlformats.org/officeDocument/2006/relationships/font" Target="fonts/Tahoma-bold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" name="Google Shape;40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" name="Google Shape;46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" name="Google Shape;52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2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7"/>
          <p:cNvPicPr preferRelativeResize="0"/>
          <p:nvPr/>
        </p:nvPicPr>
        <p:blipFill rotWithShape="1">
          <a:blip r:embed="rId2">
            <a:alphaModFix/>
          </a:blip>
          <a:srcRect b="28104" l="0" r="11979" t="0"/>
          <a:stretch/>
        </p:blipFill>
        <p:spPr>
          <a:xfrm>
            <a:off x="7819575" y="3456000"/>
            <a:ext cx="3702500" cy="3024174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0" name="Google Shape;10;p7"/>
          <p:cNvCxnSpPr/>
          <p:nvPr/>
        </p:nvCxnSpPr>
        <p:spPr>
          <a:xfrm>
            <a:off x="660400" y="2049463"/>
            <a:ext cx="10201275" cy="0"/>
          </a:xfrm>
          <a:prstGeom prst="straightConnector1">
            <a:avLst/>
          </a:prstGeom>
          <a:noFill/>
          <a:ln cap="flat" cmpd="sng" w="19050">
            <a:solidFill>
              <a:srgbClr val="8C3800"/>
            </a:solidFill>
            <a:prstDash val="lgDash"/>
            <a:round/>
            <a:headEnd len="med" w="med" type="none"/>
            <a:tailEnd len="med" w="med" type="none"/>
          </a:ln>
        </p:spPr>
      </p:cxnSp>
      <p:sp>
        <p:nvSpPr>
          <p:cNvPr id="11" name="Google Shape;11;p7"/>
          <p:cNvSpPr txBox="1"/>
          <p:nvPr>
            <p:ph type="ctrTitle"/>
          </p:nvPr>
        </p:nvSpPr>
        <p:spPr>
          <a:xfrm>
            <a:off x="1800324" y="2220060"/>
            <a:ext cx="9061632" cy="2210128"/>
          </a:xfrm>
          <a:prstGeom prst="rect">
            <a:avLst/>
          </a:prstGeom>
          <a:noFill/>
          <a:ln>
            <a:noFill/>
          </a:ln>
        </p:spPr>
        <p:txBody>
          <a:bodyPr anchorCtr="0" anchor="b" bIns="36000" lIns="72000" spcFirstLastPara="1" rIns="72000" wrap="square" tIns="360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8C3800"/>
              </a:buClr>
              <a:buSzPts val="1400"/>
              <a:buNone/>
              <a:defRPr sz="3600">
                <a:solidFill>
                  <a:srgbClr val="8C3800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" name="Google Shape;12;p7"/>
          <p:cNvSpPr txBox="1"/>
          <p:nvPr>
            <p:ph idx="1" type="subTitle"/>
          </p:nvPr>
        </p:nvSpPr>
        <p:spPr>
          <a:xfrm>
            <a:off x="1800324" y="4500121"/>
            <a:ext cx="9061632" cy="1320036"/>
          </a:xfrm>
          <a:prstGeom prst="rect">
            <a:avLst/>
          </a:prstGeom>
          <a:noFill/>
          <a:ln>
            <a:noFill/>
          </a:ln>
        </p:spPr>
        <p:txBody>
          <a:bodyPr anchorCtr="0" anchor="t" bIns="51425" lIns="102850" spcFirstLastPara="1" rIns="102850" wrap="square" tIns="5142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2160"/>
              <a:buFont typeface="Tahoma"/>
              <a:buNone/>
              <a:defRPr sz="2400">
                <a:solidFill>
                  <a:schemeClr val="dk1"/>
                </a:solidFill>
              </a:defRPr>
            </a:lvl1pPr>
            <a:lvl2pPr lvl="1" algn="l">
              <a:spcBef>
                <a:spcPts val="313"/>
              </a:spcBef>
              <a:spcAft>
                <a:spcPts val="0"/>
              </a:spcAft>
              <a:buSzPts val="1620"/>
              <a:buChar char="•"/>
              <a:defRPr/>
            </a:lvl2pPr>
            <a:lvl3pPr lvl="2" algn="l">
              <a:spcBef>
                <a:spcPts val="313"/>
              </a:spcBef>
              <a:spcAft>
                <a:spcPts val="0"/>
              </a:spcAft>
              <a:buSzPts val="1620"/>
              <a:buChar char="•"/>
              <a:defRPr/>
            </a:lvl3pPr>
            <a:lvl4pPr lvl="3" algn="l">
              <a:spcBef>
                <a:spcPts val="313"/>
              </a:spcBef>
              <a:spcAft>
                <a:spcPts val="0"/>
              </a:spcAft>
              <a:buSzPts val="1620"/>
              <a:buChar char="•"/>
              <a:defRPr/>
            </a:lvl4pPr>
            <a:lvl5pPr lvl="4" algn="l">
              <a:spcBef>
                <a:spcPts val="313"/>
              </a:spcBef>
              <a:spcAft>
                <a:spcPts val="0"/>
              </a:spcAft>
              <a:buSzPts val="1620"/>
              <a:buChar char="•"/>
              <a:defRPr/>
            </a:lvl5pPr>
            <a:lvl6pPr lvl="5" algn="l"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6pPr>
            <a:lvl7pPr lvl="6" algn="l"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7pPr>
            <a:lvl8pPr lvl="7" algn="l"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8pPr>
            <a:lvl9pPr lvl="8" algn="l"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9pPr>
          </a:lstStyle>
          <a:p/>
        </p:txBody>
      </p:sp>
      <p:pic>
        <p:nvPicPr>
          <p:cNvPr id="13" name="Google Shape;13;p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49224" y="646350"/>
            <a:ext cx="5577840" cy="128290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14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Google Shape;15;p8"/>
          <p:cNvPicPr preferRelativeResize="0"/>
          <p:nvPr/>
        </p:nvPicPr>
        <p:blipFill rotWithShape="1">
          <a:blip r:embed="rId2">
            <a:alphaModFix/>
          </a:blip>
          <a:srcRect b="0" l="0" r="11590" t="28067"/>
          <a:stretch/>
        </p:blipFill>
        <p:spPr>
          <a:xfrm>
            <a:off x="7803400" y="0"/>
            <a:ext cx="3718674" cy="302559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6" name="Google Shape;16;p8"/>
          <p:cNvCxnSpPr/>
          <p:nvPr/>
        </p:nvCxnSpPr>
        <p:spPr>
          <a:xfrm>
            <a:off x="660400" y="5940425"/>
            <a:ext cx="10201275" cy="0"/>
          </a:xfrm>
          <a:prstGeom prst="straightConnector1">
            <a:avLst/>
          </a:prstGeom>
          <a:noFill/>
          <a:ln cap="flat" cmpd="sng" w="19050">
            <a:solidFill>
              <a:srgbClr val="8C3800"/>
            </a:solidFill>
            <a:prstDash val="lgDash"/>
            <a:round/>
            <a:headEnd len="med" w="med" type="none"/>
            <a:tailEnd len="med" w="med" type="none"/>
          </a:ln>
        </p:spPr>
      </p:cxnSp>
      <p:sp>
        <p:nvSpPr>
          <p:cNvPr id="17" name="Google Shape;17;p8"/>
          <p:cNvSpPr txBox="1"/>
          <p:nvPr>
            <p:ph idx="1" type="body"/>
          </p:nvPr>
        </p:nvSpPr>
        <p:spPr>
          <a:xfrm>
            <a:off x="660119" y="1560042"/>
            <a:ext cx="10201837" cy="4200113"/>
          </a:xfrm>
          <a:prstGeom prst="rect">
            <a:avLst/>
          </a:prstGeom>
          <a:noFill/>
          <a:ln>
            <a:noFill/>
          </a:ln>
        </p:spPr>
        <p:txBody>
          <a:bodyPr anchorCtr="0" anchor="t" bIns="51425" lIns="102850" spcFirstLastPara="1" rIns="102850" wrap="square" tIns="51425">
            <a:noAutofit/>
          </a:bodyPr>
          <a:lstStyle>
            <a:lvl1pPr indent="-365760" lvl="0" marL="457200" algn="l">
              <a:spcBef>
                <a:spcPts val="313"/>
              </a:spcBef>
              <a:spcAft>
                <a:spcPts val="0"/>
              </a:spcAft>
              <a:buClr>
                <a:schemeClr val="accent1"/>
              </a:buClr>
              <a:buSzPts val="2160"/>
              <a:buChar char="•"/>
              <a:defRPr>
                <a:solidFill>
                  <a:schemeClr val="dk1"/>
                </a:solidFill>
              </a:defRPr>
            </a:lvl1pPr>
            <a:lvl2pPr indent="-342900" lvl="1" marL="914400" algn="l">
              <a:spcBef>
                <a:spcPts val="313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•"/>
              <a:defRPr>
                <a:solidFill>
                  <a:schemeClr val="dk2"/>
                </a:solidFill>
              </a:defRPr>
            </a:lvl2pPr>
            <a:lvl3pPr indent="-331469" lvl="2" marL="1371600" algn="l">
              <a:spcBef>
                <a:spcPts val="313"/>
              </a:spcBef>
              <a:spcAft>
                <a:spcPts val="0"/>
              </a:spcAft>
              <a:buClr>
                <a:schemeClr val="accent1"/>
              </a:buClr>
              <a:buSzPts val="1620"/>
              <a:buChar char="•"/>
              <a:defRPr/>
            </a:lvl3pPr>
            <a:lvl4pPr indent="-320039" lvl="3" marL="1828800" algn="l">
              <a:spcBef>
                <a:spcPts val="313"/>
              </a:spcBef>
              <a:spcAft>
                <a:spcPts val="0"/>
              </a:spcAft>
              <a:buClr>
                <a:schemeClr val="accent1"/>
              </a:buClr>
              <a:buSzPts val="1440"/>
              <a:buChar char="•"/>
              <a:defRPr/>
            </a:lvl4pPr>
            <a:lvl5pPr indent="-308610" lvl="4" marL="2286000" algn="l">
              <a:spcBef>
                <a:spcPts val="313"/>
              </a:spcBef>
              <a:spcAft>
                <a:spcPts val="0"/>
              </a:spcAft>
              <a:buClr>
                <a:schemeClr val="accent1"/>
              </a:buClr>
              <a:buSzPts val="126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9pPr>
          </a:lstStyle>
          <a:p/>
        </p:txBody>
      </p:sp>
      <p:sp>
        <p:nvSpPr>
          <p:cNvPr id="18" name="Google Shape;18;p8"/>
          <p:cNvSpPr txBox="1"/>
          <p:nvPr>
            <p:ph type="title"/>
          </p:nvPr>
        </p:nvSpPr>
        <p:spPr>
          <a:xfrm>
            <a:off x="660119" y="260007"/>
            <a:ext cx="10201837" cy="1120030"/>
          </a:xfrm>
          <a:prstGeom prst="rect">
            <a:avLst/>
          </a:prstGeom>
          <a:noFill/>
          <a:ln>
            <a:noFill/>
          </a:ln>
        </p:spPr>
        <p:txBody>
          <a:bodyPr anchorCtr="0" anchor="b" bIns="36000" lIns="72000" spcFirstLastPara="1" rIns="72000" wrap="square" tIns="360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8C3800"/>
              </a:buClr>
              <a:buSzPts val="1400"/>
              <a:buNone/>
              <a:defRPr>
                <a:solidFill>
                  <a:srgbClr val="8C3800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19" name="Google Shape;19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8368" y="6002338"/>
            <a:ext cx="1588007" cy="3657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vider">
  <p:cSld name="Divider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Google Shape;21;p9"/>
          <p:cNvPicPr preferRelativeResize="0"/>
          <p:nvPr/>
        </p:nvPicPr>
        <p:blipFill rotWithShape="1">
          <a:blip r:embed="rId2">
            <a:alphaModFix/>
          </a:blip>
          <a:srcRect b="0" l="0" r="11590" t="28067"/>
          <a:stretch/>
        </p:blipFill>
        <p:spPr>
          <a:xfrm>
            <a:off x="7803400" y="0"/>
            <a:ext cx="3718674" cy="3025599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22" name="Google Shape;22;p9"/>
          <p:cNvCxnSpPr/>
          <p:nvPr/>
        </p:nvCxnSpPr>
        <p:spPr>
          <a:xfrm rot="10800000">
            <a:off x="2279650" y="955675"/>
            <a:ext cx="0" cy="4621213"/>
          </a:xfrm>
          <a:prstGeom prst="straightConnector1">
            <a:avLst/>
          </a:prstGeom>
          <a:noFill/>
          <a:ln cap="flat" cmpd="sng" w="19050">
            <a:solidFill>
              <a:srgbClr val="8C3800"/>
            </a:solidFill>
            <a:prstDash val="lgDash"/>
            <a:round/>
            <a:headEnd len="med" w="med" type="none"/>
            <a:tailEnd len="med" w="med" type="none"/>
          </a:ln>
        </p:spPr>
      </p:cxnSp>
      <p:sp>
        <p:nvSpPr>
          <p:cNvPr id="23" name="Google Shape;23;p9"/>
          <p:cNvSpPr txBox="1"/>
          <p:nvPr>
            <p:ph idx="1" type="body"/>
          </p:nvPr>
        </p:nvSpPr>
        <p:spPr>
          <a:xfrm>
            <a:off x="2400432" y="2040055"/>
            <a:ext cx="7921427" cy="2400065"/>
          </a:xfrm>
          <a:prstGeom prst="rect">
            <a:avLst/>
          </a:prstGeom>
          <a:noFill/>
          <a:ln>
            <a:noFill/>
          </a:ln>
        </p:spPr>
        <p:txBody>
          <a:bodyPr anchorCtr="0" anchor="ctr" bIns="51425" lIns="102850" spcFirstLastPara="1" rIns="102850" wrap="square" tIns="51425">
            <a:noAutofit/>
          </a:bodyPr>
          <a:lstStyle>
            <a:lvl1pPr indent="-228600" lvl="0" marL="457200" algn="l">
              <a:spcBef>
                <a:spcPts val="313"/>
              </a:spcBef>
              <a:spcAft>
                <a:spcPts val="0"/>
              </a:spcAft>
              <a:buClr>
                <a:srgbClr val="8C3800"/>
              </a:buClr>
              <a:buSzPts val="3240"/>
              <a:buNone/>
              <a:defRPr sz="3600">
                <a:solidFill>
                  <a:srgbClr val="8C3800"/>
                </a:solidFill>
              </a:defRPr>
            </a:lvl1pPr>
            <a:lvl2pPr indent="-331469" lvl="1" marL="914400" algn="l">
              <a:spcBef>
                <a:spcPts val="313"/>
              </a:spcBef>
              <a:spcAft>
                <a:spcPts val="0"/>
              </a:spcAft>
              <a:buSzPts val="1620"/>
              <a:buChar char="•"/>
              <a:defRPr/>
            </a:lvl2pPr>
            <a:lvl3pPr indent="-331469" lvl="2" marL="1371600" algn="l">
              <a:spcBef>
                <a:spcPts val="313"/>
              </a:spcBef>
              <a:spcAft>
                <a:spcPts val="0"/>
              </a:spcAft>
              <a:buSzPts val="1620"/>
              <a:buChar char="•"/>
              <a:defRPr/>
            </a:lvl3pPr>
            <a:lvl4pPr indent="-331469" lvl="3" marL="1828800" algn="l">
              <a:spcBef>
                <a:spcPts val="313"/>
              </a:spcBef>
              <a:spcAft>
                <a:spcPts val="0"/>
              </a:spcAft>
              <a:buSzPts val="1620"/>
              <a:buChar char="•"/>
              <a:defRPr/>
            </a:lvl4pPr>
            <a:lvl5pPr indent="-331470" lvl="4" marL="2286000" algn="l">
              <a:spcBef>
                <a:spcPts val="313"/>
              </a:spcBef>
              <a:spcAft>
                <a:spcPts val="0"/>
              </a:spcAft>
              <a:buSzPts val="1620"/>
              <a:buChar char="•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rgbClr val="EEEAFF"/>
              </a:buClr>
              <a:buSzPts val="1800"/>
              <a:buChar char="»"/>
              <a:defRPr/>
            </a:lvl9pPr>
          </a:lstStyle>
          <a:p/>
        </p:txBody>
      </p:sp>
      <p:pic>
        <p:nvPicPr>
          <p:cNvPr id="24" name="Google Shape;24;p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8368" y="6002338"/>
            <a:ext cx="1588007" cy="3657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Google Shape;26;p10"/>
          <p:cNvCxnSpPr/>
          <p:nvPr/>
        </p:nvCxnSpPr>
        <p:spPr>
          <a:xfrm>
            <a:off x="660400" y="5940425"/>
            <a:ext cx="10201275" cy="0"/>
          </a:xfrm>
          <a:prstGeom prst="straightConnector1">
            <a:avLst/>
          </a:prstGeom>
          <a:noFill/>
          <a:ln cap="flat" cmpd="sng" w="19050">
            <a:solidFill>
              <a:srgbClr val="8C3800"/>
            </a:solidFill>
            <a:prstDash val="lgDash"/>
            <a:round/>
            <a:headEnd len="med" w="med" type="none"/>
            <a:tailEnd len="med" w="med" type="none"/>
          </a:ln>
        </p:spPr>
      </p:cxnSp>
      <p:sp>
        <p:nvSpPr>
          <p:cNvPr id="27" name="Google Shape;27;p10"/>
          <p:cNvSpPr txBox="1"/>
          <p:nvPr>
            <p:ph type="title"/>
          </p:nvPr>
        </p:nvSpPr>
        <p:spPr>
          <a:xfrm>
            <a:off x="660400" y="260350"/>
            <a:ext cx="10201275" cy="1119188"/>
          </a:xfrm>
          <a:prstGeom prst="rect">
            <a:avLst/>
          </a:prstGeom>
          <a:noFill/>
          <a:ln>
            <a:noFill/>
          </a:ln>
        </p:spPr>
        <p:txBody>
          <a:bodyPr anchorCtr="0" anchor="b" bIns="36000" lIns="72000" spcFirstLastPara="1" rIns="72000" wrap="square" tIns="360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8C3800"/>
              </a:buClr>
              <a:buSzPts val="1400"/>
              <a:buNone/>
              <a:defRPr>
                <a:solidFill>
                  <a:srgbClr val="8C3800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pic>
        <p:nvPicPr>
          <p:cNvPr id="28" name="Google Shape;28;p10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58368" y="6002338"/>
            <a:ext cx="1588007" cy="3657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Blank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0" name="Google Shape;30;p11"/>
          <p:cNvCxnSpPr/>
          <p:nvPr/>
        </p:nvCxnSpPr>
        <p:spPr>
          <a:xfrm>
            <a:off x="660400" y="5940425"/>
            <a:ext cx="10201275" cy="0"/>
          </a:xfrm>
          <a:prstGeom prst="straightConnector1">
            <a:avLst/>
          </a:prstGeom>
          <a:noFill/>
          <a:ln cap="flat" cmpd="sng" w="19050">
            <a:solidFill>
              <a:srgbClr val="8C3800"/>
            </a:solidFill>
            <a:prstDash val="lgDash"/>
            <a:round/>
            <a:headEnd len="med" w="med" type="none"/>
            <a:tailEnd len="med" w="med" type="none"/>
          </a:ln>
        </p:spPr>
      </p:cxnSp>
      <p:pic>
        <p:nvPicPr>
          <p:cNvPr id="31" name="Google Shape;31;p1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658368" y="6002338"/>
            <a:ext cx="1588007" cy="3657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2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idx="1" type="body"/>
          </p:nvPr>
        </p:nvSpPr>
        <p:spPr>
          <a:xfrm>
            <a:off x="660400" y="1500188"/>
            <a:ext cx="10201275" cy="4259262"/>
          </a:xfrm>
          <a:prstGeom prst="rect">
            <a:avLst/>
          </a:prstGeom>
          <a:noFill/>
          <a:ln>
            <a:noFill/>
          </a:ln>
        </p:spPr>
        <p:txBody>
          <a:bodyPr anchorCtr="0" anchor="t" bIns="51425" lIns="102850" spcFirstLastPara="1" rIns="102850" wrap="square" tIns="51425">
            <a:noAutofit/>
          </a:bodyPr>
          <a:lstStyle>
            <a:lvl1pPr indent="-365760" lvl="0" marL="457200" marR="0" rtl="0" algn="l">
              <a:spcBef>
                <a:spcPts val="313"/>
              </a:spcBef>
              <a:spcAft>
                <a:spcPts val="0"/>
              </a:spcAft>
              <a:buClr>
                <a:schemeClr val="accent1"/>
              </a:buClr>
              <a:buSzPts val="2160"/>
              <a:buFont typeface="Tahoma"/>
              <a:buChar char="•"/>
              <a:defRPr b="0" i="0" sz="2400" u="none" cap="none" strike="noStrike">
                <a:solidFill>
                  <a:schemeClr val="dk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indent="-342900" lvl="1" marL="914400" marR="0" rtl="0" algn="l">
              <a:spcBef>
                <a:spcPts val="313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Tahoma"/>
              <a:buChar char="•"/>
              <a:defRPr b="0" i="0" sz="20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indent="-331469" lvl="2" marL="1371600" marR="0" rtl="0" algn="l">
              <a:spcBef>
                <a:spcPts val="313"/>
              </a:spcBef>
              <a:spcAft>
                <a:spcPts val="0"/>
              </a:spcAft>
              <a:buClr>
                <a:schemeClr val="accent1"/>
              </a:buClr>
              <a:buSzPts val="1620"/>
              <a:buFont typeface="Tahoma"/>
              <a:buChar char="•"/>
              <a:defRPr b="0" i="0" sz="18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indent="-320039" lvl="3" marL="1828800" marR="0" rtl="0" algn="l">
              <a:spcBef>
                <a:spcPts val="313"/>
              </a:spcBef>
              <a:spcAft>
                <a:spcPts val="0"/>
              </a:spcAft>
              <a:buClr>
                <a:schemeClr val="accent1"/>
              </a:buClr>
              <a:buSzPts val="1440"/>
              <a:buFont typeface="Tahoma"/>
              <a:buChar char="•"/>
              <a:defRPr b="0" i="0" sz="16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indent="-308610" lvl="4" marL="2286000" marR="0" rtl="0" algn="l">
              <a:spcBef>
                <a:spcPts val="313"/>
              </a:spcBef>
              <a:spcAft>
                <a:spcPts val="0"/>
              </a:spcAft>
              <a:buClr>
                <a:schemeClr val="accent1"/>
              </a:buClr>
              <a:buSzPts val="1260"/>
              <a:buFont typeface="Tahoma"/>
              <a:buChar char="•"/>
              <a:defRPr b="0" i="0" sz="1400" u="none" cap="none" strike="noStrike">
                <a:solidFill>
                  <a:schemeClr val="dk2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indent="-400050" lvl="5" marL="2743200" marR="0" rtl="0" algn="l">
              <a:spcBef>
                <a:spcPts val="540"/>
              </a:spcBef>
              <a:spcAft>
                <a:spcPts val="0"/>
              </a:spcAft>
              <a:buClr>
                <a:srgbClr val="EEEAFF"/>
              </a:buClr>
              <a:buSzPts val="2700"/>
              <a:buFont typeface="Arial"/>
              <a:buChar char="»"/>
              <a:defRPr b="0" i="0" sz="2700" u="none" cap="none" strike="noStrike">
                <a:solidFill>
                  <a:srgbClr val="EEEA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400050" lvl="6" marL="3200400" marR="0" rtl="0" algn="l">
              <a:spcBef>
                <a:spcPts val="540"/>
              </a:spcBef>
              <a:spcAft>
                <a:spcPts val="0"/>
              </a:spcAft>
              <a:buClr>
                <a:srgbClr val="EEEAFF"/>
              </a:buClr>
              <a:buSzPts val="2700"/>
              <a:buFont typeface="Arial"/>
              <a:buChar char="»"/>
              <a:defRPr b="0" i="0" sz="2700" u="none" cap="none" strike="noStrike">
                <a:solidFill>
                  <a:srgbClr val="EEEA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400050" lvl="7" marL="3657600" marR="0" rtl="0" algn="l">
              <a:spcBef>
                <a:spcPts val="540"/>
              </a:spcBef>
              <a:spcAft>
                <a:spcPts val="0"/>
              </a:spcAft>
              <a:buClr>
                <a:srgbClr val="EEEAFF"/>
              </a:buClr>
              <a:buSzPts val="2700"/>
              <a:buFont typeface="Arial"/>
              <a:buChar char="»"/>
              <a:defRPr b="0" i="0" sz="2700" u="none" cap="none" strike="noStrike">
                <a:solidFill>
                  <a:srgbClr val="EEEA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400050" lvl="8" marL="4114800" marR="0" rtl="0" algn="l">
              <a:spcBef>
                <a:spcPts val="540"/>
              </a:spcBef>
              <a:spcAft>
                <a:spcPts val="0"/>
              </a:spcAft>
              <a:buClr>
                <a:srgbClr val="EEEAFF"/>
              </a:buClr>
              <a:buSzPts val="2700"/>
              <a:buFont typeface="Arial"/>
              <a:buChar char="»"/>
              <a:defRPr b="0" i="0" sz="2700" u="none" cap="none" strike="noStrike">
                <a:solidFill>
                  <a:srgbClr val="EEEA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6"/>
          <p:cNvSpPr txBox="1"/>
          <p:nvPr>
            <p:ph type="title"/>
          </p:nvPr>
        </p:nvSpPr>
        <p:spPr>
          <a:xfrm>
            <a:off x="660400" y="260350"/>
            <a:ext cx="10201275" cy="1119188"/>
          </a:xfrm>
          <a:prstGeom prst="rect">
            <a:avLst/>
          </a:prstGeom>
          <a:noFill/>
          <a:ln>
            <a:noFill/>
          </a:ln>
        </p:spPr>
        <p:txBody>
          <a:bodyPr anchorCtr="0" anchor="b" bIns="36000" lIns="72000" spcFirstLastPara="1" rIns="72000" wrap="square" tIns="360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500" u="none" cap="none" strike="noStrike">
                <a:solidFill>
                  <a:schemeClr val="accent1"/>
                </a:solidFill>
                <a:latin typeface="Tahoma"/>
                <a:ea typeface="Tahoma"/>
                <a:cs typeface="Tahoma"/>
                <a:sym typeface="Tahom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500" u="none" cap="none" strike="noStrike">
                <a:solidFill>
                  <a:srgbClr val="D84626"/>
                </a:solidFill>
                <a:latin typeface="Tahoma"/>
                <a:ea typeface="Tahoma"/>
                <a:cs typeface="Tahoma"/>
                <a:sym typeface="Tahom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500" u="none" cap="none" strike="noStrike">
                <a:solidFill>
                  <a:srgbClr val="D84626"/>
                </a:solidFill>
                <a:latin typeface="Tahoma"/>
                <a:ea typeface="Tahoma"/>
                <a:cs typeface="Tahoma"/>
                <a:sym typeface="Tahom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500" u="none" cap="none" strike="noStrike">
                <a:solidFill>
                  <a:srgbClr val="D84626"/>
                </a:solidFill>
                <a:latin typeface="Tahoma"/>
                <a:ea typeface="Tahoma"/>
                <a:cs typeface="Tahoma"/>
                <a:sym typeface="Tahom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500" u="none" cap="none" strike="noStrike">
                <a:solidFill>
                  <a:srgbClr val="D84626"/>
                </a:solidFill>
                <a:latin typeface="Tahoma"/>
                <a:ea typeface="Tahoma"/>
                <a:cs typeface="Tahoma"/>
                <a:sym typeface="Tahom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rgbClr val="FFC22D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rgbClr val="FFC22D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rgbClr val="FFC22D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000" u="none" cap="none" strike="noStrike">
                <a:solidFill>
                  <a:srgbClr val="FFC22D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"/>
          <p:cNvSpPr txBox="1"/>
          <p:nvPr>
            <p:ph type="ctrTitle"/>
          </p:nvPr>
        </p:nvSpPr>
        <p:spPr>
          <a:xfrm>
            <a:off x="1800225" y="2219325"/>
            <a:ext cx="9121775" cy="2211388"/>
          </a:xfrm>
          <a:prstGeom prst="rect">
            <a:avLst/>
          </a:prstGeom>
          <a:noFill/>
          <a:ln>
            <a:noFill/>
          </a:ln>
        </p:spPr>
        <p:txBody>
          <a:bodyPr anchorCtr="0" anchor="b" bIns="36000" lIns="72000" spcFirstLastPara="1" rIns="72000" wrap="square" tIns="36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 to XYZ Using </a:t>
            </a:r>
            <a:br>
              <a:rPr lang="en-US"/>
            </a:br>
            <a:r>
              <a:rPr lang="en-US"/>
              <a:t>Hierarchical Models</a:t>
            </a:r>
            <a:endParaRPr/>
          </a:p>
        </p:txBody>
      </p:sp>
      <p:sp>
        <p:nvSpPr>
          <p:cNvPr id="37" name="Google Shape;37;p1"/>
          <p:cNvSpPr txBox="1"/>
          <p:nvPr>
            <p:ph idx="1" type="subTitle"/>
          </p:nvPr>
        </p:nvSpPr>
        <p:spPr>
          <a:xfrm>
            <a:off x="1800225" y="4500563"/>
            <a:ext cx="9061450" cy="1319212"/>
          </a:xfrm>
          <a:prstGeom prst="rect">
            <a:avLst/>
          </a:prstGeom>
          <a:noFill/>
          <a:ln>
            <a:noFill/>
          </a:ln>
        </p:spPr>
        <p:txBody>
          <a:bodyPr anchorCtr="0" anchor="t" bIns="51425" lIns="102850" spcFirstLastPara="1" rIns="102850" wrap="square" tIns="5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2160"/>
              <a:buNone/>
            </a:pPr>
            <a:r>
              <a:rPr lang="en-US"/>
              <a:t>John Smith, ABC University</a:t>
            </a:r>
            <a:endParaRPr/>
          </a:p>
          <a:p>
            <a:pPr indent="0" lvl="0" marL="0" rtl="0" algn="l">
              <a:spcBef>
                <a:spcPts val="163"/>
              </a:spcBef>
              <a:spcAft>
                <a:spcPts val="0"/>
              </a:spcAft>
              <a:buSzPts val="216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"/>
          <p:cNvSpPr txBox="1"/>
          <p:nvPr>
            <p:ph idx="1" type="body"/>
          </p:nvPr>
        </p:nvSpPr>
        <p:spPr>
          <a:xfrm>
            <a:off x="660400" y="1560513"/>
            <a:ext cx="10201275" cy="4198937"/>
          </a:xfrm>
          <a:prstGeom prst="rect">
            <a:avLst/>
          </a:prstGeom>
          <a:noFill/>
          <a:ln>
            <a:noFill/>
          </a:ln>
        </p:spPr>
        <p:txBody>
          <a:bodyPr anchorCtr="0" anchor="t" bIns="51425" lIns="102850" spcFirstLastPara="1" rIns="102850" wrap="square" tIns="51425">
            <a:noAutofit/>
          </a:bodyPr>
          <a:lstStyle/>
          <a:p>
            <a:pPr indent="-263783" lvl="0" marL="263783" rtl="0" algn="l">
              <a:spcBef>
                <a:spcPts val="0"/>
              </a:spcBef>
              <a:spcAft>
                <a:spcPts val="0"/>
              </a:spcAft>
              <a:buSzPts val="2160"/>
              <a:buChar char="•"/>
            </a:pPr>
            <a:r>
              <a:rPr lang="en-US"/>
              <a:t>Introduction</a:t>
            </a:r>
            <a:endParaRPr/>
          </a:p>
          <a:p>
            <a:pPr indent="-263783" lvl="0" marL="263783" rtl="0" algn="l">
              <a:spcBef>
                <a:spcPts val="473"/>
              </a:spcBef>
              <a:spcAft>
                <a:spcPts val="0"/>
              </a:spcAft>
              <a:buSzPts val="2160"/>
              <a:buChar char="•"/>
            </a:pPr>
            <a:r>
              <a:rPr lang="en-US"/>
              <a:t>Previous Work</a:t>
            </a:r>
            <a:endParaRPr/>
          </a:p>
          <a:p>
            <a:pPr indent="-263783" lvl="0" marL="263783" rtl="0" algn="l">
              <a:spcBef>
                <a:spcPts val="473"/>
              </a:spcBef>
              <a:spcAft>
                <a:spcPts val="0"/>
              </a:spcAft>
              <a:buSzPts val="2160"/>
              <a:buChar char="•"/>
            </a:pPr>
            <a:r>
              <a:rPr lang="en-US"/>
              <a:t>Approach</a:t>
            </a:r>
            <a:endParaRPr/>
          </a:p>
          <a:p>
            <a:pPr indent="-263783" lvl="0" marL="263783" rtl="0" algn="l">
              <a:spcBef>
                <a:spcPts val="473"/>
              </a:spcBef>
              <a:spcAft>
                <a:spcPts val="0"/>
              </a:spcAft>
              <a:buSzPts val="2160"/>
              <a:buChar char="•"/>
            </a:pPr>
            <a:r>
              <a:rPr lang="en-US"/>
              <a:t>Hierarchical Models</a:t>
            </a:r>
            <a:endParaRPr/>
          </a:p>
          <a:p>
            <a:pPr indent="-263783" lvl="0" marL="263783" rtl="0" algn="l">
              <a:spcBef>
                <a:spcPts val="473"/>
              </a:spcBef>
              <a:spcAft>
                <a:spcPts val="0"/>
              </a:spcAft>
              <a:buSzPts val="2160"/>
              <a:buChar char="•"/>
            </a:pPr>
            <a:r>
              <a:rPr lang="en-US"/>
              <a:t>Application Domain</a:t>
            </a:r>
            <a:endParaRPr/>
          </a:p>
          <a:p>
            <a:pPr indent="-277534" lvl="1" marL="541318" rtl="0" algn="l">
              <a:spcBef>
                <a:spcPts val="473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Dataset</a:t>
            </a:r>
            <a:endParaRPr/>
          </a:p>
          <a:p>
            <a:pPr indent="-277534" lvl="1" marL="541318" rtl="0" algn="l">
              <a:spcBef>
                <a:spcPts val="473"/>
              </a:spcBef>
              <a:spcAft>
                <a:spcPts val="0"/>
              </a:spcAft>
              <a:buSzPts val="1800"/>
              <a:buChar char="•"/>
            </a:pPr>
            <a:r>
              <a:rPr lang="en-US"/>
              <a:t>Results</a:t>
            </a:r>
            <a:endParaRPr/>
          </a:p>
          <a:p>
            <a:pPr indent="-263783" lvl="0" marL="263783" rtl="0" algn="l">
              <a:spcBef>
                <a:spcPts val="473"/>
              </a:spcBef>
              <a:spcAft>
                <a:spcPts val="0"/>
              </a:spcAft>
              <a:buSzPts val="2160"/>
              <a:buChar char="•"/>
            </a:pPr>
            <a:r>
              <a:rPr lang="en-US"/>
              <a:t>Conclusion</a:t>
            </a:r>
            <a:endParaRPr/>
          </a:p>
        </p:txBody>
      </p:sp>
      <p:sp>
        <p:nvSpPr>
          <p:cNvPr id="43" name="Google Shape;43;p2"/>
          <p:cNvSpPr txBox="1"/>
          <p:nvPr>
            <p:ph type="title"/>
          </p:nvPr>
        </p:nvSpPr>
        <p:spPr>
          <a:xfrm>
            <a:off x="660400" y="260350"/>
            <a:ext cx="10201275" cy="1119188"/>
          </a:xfrm>
          <a:prstGeom prst="rect">
            <a:avLst/>
          </a:prstGeom>
          <a:noFill/>
          <a:ln>
            <a:noFill/>
          </a:ln>
        </p:spPr>
        <p:txBody>
          <a:bodyPr anchorCtr="0" anchor="b" bIns="36000" lIns="72000" spcFirstLastPara="1" rIns="72000" wrap="square" tIns="360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Agenda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3"/>
          <p:cNvSpPr txBox="1"/>
          <p:nvPr>
            <p:ph idx="1" type="body"/>
          </p:nvPr>
        </p:nvSpPr>
        <p:spPr>
          <a:xfrm>
            <a:off x="660400" y="1560513"/>
            <a:ext cx="10201275" cy="4198937"/>
          </a:xfrm>
          <a:prstGeom prst="rect">
            <a:avLst/>
          </a:prstGeom>
          <a:noFill/>
          <a:ln>
            <a:noFill/>
          </a:ln>
        </p:spPr>
        <p:txBody>
          <a:bodyPr anchorCtr="0" anchor="t" bIns="51425" lIns="102850" spcFirstLastPara="1" rIns="102850" wrap="square" tIns="51425">
            <a:noAutofit/>
          </a:bodyPr>
          <a:lstStyle/>
          <a:p>
            <a:pPr indent="-263783" lvl="0" marL="263783" rtl="0" algn="l">
              <a:spcBef>
                <a:spcPts val="0"/>
              </a:spcBef>
              <a:spcAft>
                <a:spcPts val="0"/>
              </a:spcAft>
              <a:buSzPts val="2160"/>
              <a:buChar char="•"/>
            </a:pPr>
            <a:r>
              <a:rPr lang="en-US"/>
              <a:t>This is an introduction to our techniques</a:t>
            </a:r>
            <a:endParaRPr/>
          </a:p>
          <a:p>
            <a:pPr indent="-263783" lvl="0" marL="263783" rtl="0" algn="l">
              <a:spcBef>
                <a:spcPts val="473"/>
              </a:spcBef>
              <a:spcAft>
                <a:spcPts val="0"/>
              </a:spcAft>
              <a:buSzPts val="2160"/>
              <a:buChar char="•"/>
            </a:pPr>
            <a:r>
              <a:rPr lang="en-US"/>
              <a:t>It’s important because we believe so</a:t>
            </a:r>
            <a:endParaRPr/>
          </a:p>
          <a:p>
            <a:pPr indent="-263783" lvl="0" marL="263783" rtl="0" algn="l">
              <a:spcBef>
                <a:spcPts val="473"/>
              </a:spcBef>
              <a:spcAft>
                <a:spcPts val="0"/>
              </a:spcAft>
              <a:buSzPts val="2160"/>
              <a:buChar char="•"/>
            </a:pPr>
            <a:r>
              <a:rPr lang="en-US"/>
              <a:t>Etc….</a:t>
            </a:r>
            <a:endParaRPr/>
          </a:p>
        </p:txBody>
      </p:sp>
      <p:sp>
        <p:nvSpPr>
          <p:cNvPr id="49" name="Google Shape;49;p3"/>
          <p:cNvSpPr txBox="1"/>
          <p:nvPr>
            <p:ph type="title"/>
          </p:nvPr>
        </p:nvSpPr>
        <p:spPr>
          <a:xfrm>
            <a:off x="660400" y="260350"/>
            <a:ext cx="10201275" cy="1119188"/>
          </a:xfrm>
          <a:prstGeom prst="rect">
            <a:avLst/>
          </a:prstGeom>
          <a:noFill/>
          <a:ln>
            <a:noFill/>
          </a:ln>
        </p:spPr>
        <p:txBody>
          <a:bodyPr anchorCtr="0" anchor="b" bIns="36000" lIns="72000" spcFirstLastPara="1" rIns="72000" wrap="square" tIns="360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Introduction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4"/>
          <p:cNvSpPr txBox="1"/>
          <p:nvPr>
            <p:ph idx="1" type="body"/>
          </p:nvPr>
        </p:nvSpPr>
        <p:spPr>
          <a:xfrm>
            <a:off x="2400300" y="2039938"/>
            <a:ext cx="7921625" cy="2400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1425" lIns="102850" spcFirstLastPara="1" rIns="102850" wrap="square" tIns="5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3240"/>
              <a:buNone/>
            </a:pPr>
            <a:r>
              <a:rPr lang="en-US"/>
              <a:t>Why do we believe this is important?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5"/>
          <p:cNvSpPr txBox="1"/>
          <p:nvPr>
            <p:ph type="ctrTitle"/>
          </p:nvPr>
        </p:nvSpPr>
        <p:spPr>
          <a:xfrm>
            <a:off x="1800225" y="2219325"/>
            <a:ext cx="9061450" cy="1141413"/>
          </a:xfrm>
          <a:prstGeom prst="rect">
            <a:avLst/>
          </a:prstGeom>
          <a:noFill/>
          <a:ln>
            <a:noFill/>
          </a:ln>
        </p:spPr>
        <p:txBody>
          <a:bodyPr anchorCtr="0" anchor="b" bIns="36000" lIns="72000" spcFirstLastPara="1" rIns="72000" wrap="square" tIns="360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More important information</a:t>
            </a:r>
            <a:endParaRPr/>
          </a:p>
        </p:txBody>
      </p:sp>
      <p:sp>
        <p:nvSpPr>
          <p:cNvPr id="60" name="Google Shape;60;p5"/>
          <p:cNvSpPr txBox="1"/>
          <p:nvPr>
            <p:ph idx="1" type="subTitle"/>
          </p:nvPr>
        </p:nvSpPr>
        <p:spPr>
          <a:xfrm>
            <a:off x="1800225" y="3360738"/>
            <a:ext cx="9061450" cy="1319212"/>
          </a:xfrm>
          <a:prstGeom prst="rect">
            <a:avLst/>
          </a:prstGeom>
          <a:noFill/>
          <a:ln>
            <a:noFill/>
          </a:ln>
        </p:spPr>
        <p:txBody>
          <a:bodyPr anchorCtr="0" anchor="t" bIns="51425" lIns="102850" spcFirstLastPara="1" rIns="102850" wrap="square" tIns="5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2160"/>
              <a:buNone/>
            </a:pPr>
            <a:r>
              <a:rPr lang="en-US"/>
              <a:t>This is important because it is very useful </a:t>
            </a:r>
            <a:endParaRPr/>
          </a:p>
          <a:p>
            <a:pPr indent="-263783" lvl="0" marL="263783" rtl="0" algn="l">
              <a:spcBef>
                <a:spcPts val="473"/>
              </a:spcBef>
              <a:spcAft>
                <a:spcPts val="0"/>
              </a:spcAft>
              <a:buSzPts val="2160"/>
              <a:buFont typeface="Arial"/>
              <a:buChar char="•"/>
            </a:pPr>
            <a:r>
              <a:rPr lang="en-US"/>
              <a:t>Other reasons this is important:</a:t>
            </a:r>
            <a:endParaRPr/>
          </a:p>
          <a:p>
            <a:pPr indent="-263783" lvl="0" marL="263783" rtl="0" algn="l">
              <a:spcBef>
                <a:spcPts val="473"/>
              </a:spcBef>
              <a:spcAft>
                <a:spcPts val="0"/>
              </a:spcAft>
              <a:buSzPts val="2160"/>
              <a:buFont typeface="Arial"/>
              <a:buChar char="•"/>
            </a:pPr>
            <a:r>
              <a:rPr lang="en-US"/>
              <a:t>Reason </a:t>
            </a:r>
            <a:endParaRPr/>
          </a:p>
          <a:p>
            <a:pPr indent="-263783" lvl="0" marL="263783" rtl="0" algn="l">
              <a:spcBef>
                <a:spcPts val="473"/>
              </a:spcBef>
              <a:spcAft>
                <a:spcPts val="0"/>
              </a:spcAft>
              <a:buSzPts val="2160"/>
              <a:buFont typeface="Arial"/>
              <a:buChar char="•"/>
            </a:pPr>
            <a:r>
              <a:rPr lang="en-US"/>
              <a:t>Another reason</a:t>
            </a:r>
            <a:endParaRPr/>
          </a:p>
          <a:p>
            <a:pPr indent="-263783" lvl="0" marL="263783" rtl="0" algn="l">
              <a:spcBef>
                <a:spcPts val="473"/>
              </a:spcBef>
              <a:spcAft>
                <a:spcPts val="0"/>
              </a:spcAft>
              <a:buSzPts val="2160"/>
              <a:buFont typeface="Arial"/>
              <a:buChar char="•"/>
            </a:pPr>
            <a:r>
              <a:rPr lang="en-US"/>
              <a:t>More reasons</a:t>
            </a:r>
            <a:endParaRPr/>
          </a:p>
          <a:p>
            <a:pPr indent="-360045" lvl="1" marL="901363" rtl="0" algn="l">
              <a:spcBef>
                <a:spcPts val="473"/>
              </a:spcBef>
              <a:spcAft>
                <a:spcPts val="0"/>
              </a:spcAft>
              <a:buSzPts val="1800"/>
              <a:buFont typeface="Arial"/>
              <a:buChar char="•"/>
            </a:pPr>
            <a:r>
              <a:rPr lang="en-US"/>
              <a:t>And more reasons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Blank Presentation">
  <a:themeElements>
    <a:clrScheme name="VIS-22">
      <a:dk1>
        <a:srgbClr val="1D3160"/>
      </a:dk1>
      <a:lt1>
        <a:srgbClr val="2473B6"/>
      </a:lt1>
      <a:dk2>
        <a:srgbClr val="000000"/>
      </a:dk2>
      <a:lt2>
        <a:srgbClr val="FFFFFF"/>
      </a:lt2>
      <a:accent1>
        <a:srgbClr val="A30B35"/>
      </a:accent1>
      <a:accent2>
        <a:srgbClr val="F15822"/>
      </a:accent2>
      <a:accent3>
        <a:srgbClr val="FDBB30"/>
      </a:accent3>
      <a:accent4>
        <a:srgbClr val="FFFFFF"/>
      </a:accent4>
      <a:accent5>
        <a:srgbClr val="FFFFFF"/>
      </a:accent5>
      <a:accent6>
        <a:srgbClr val="FFFFFF"/>
      </a:accent6>
      <a:hlink>
        <a:srgbClr val="FFFFFF"/>
      </a:hlink>
      <a:folHlink>
        <a:srgbClr val="FFFF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2008-06-27T17:43:02Z</dcterms:created>
  <dc:creator>Melissa Kingman</dc:creator>
</cp:coreProperties>
</file>